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303" r:id="rId5"/>
    <p:sldId id="305" r:id="rId6"/>
    <p:sldId id="309" r:id="rId7"/>
    <p:sldId id="306" r:id="rId8"/>
    <p:sldId id="304" r:id="rId9"/>
    <p:sldId id="307" r:id="rId10"/>
    <p:sldId id="308" r:id="rId11"/>
    <p:sldId id="279" r:id="rId12"/>
    <p:sldId id="280" r:id="rId13"/>
    <p:sldId id="281" r:id="rId14"/>
    <p:sldId id="282" r:id="rId15"/>
    <p:sldId id="284" r:id="rId16"/>
    <p:sldId id="263" r:id="rId17"/>
    <p:sldId id="267" r:id="rId18"/>
    <p:sldId id="283" r:id="rId19"/>
    <p:sldId id="286" r:id="rId20"/>
    <p:sldId id="285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10" r:id="rId36"/>
    <p:sldId id="30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BFC7D6"/>
    <a:srgbClr val="3E4F70"/>
    <a:srgbClr val="333F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0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endParaRPr lang="en-US" altLang="zh-CN" sz="21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r>
            <a:rPr lang="zh-CN" altLang="en-US" sz="1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用户故事</a:t>
          </a:r>
          <a:r>
            <a:rPr lang="zh-TW" altLang="en-US" sz="1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：预约自习室</a:t>
          </a:r>
          <a:endParaRPr lang="zh-CN" altLang="en-US" sz="18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D4C7DD81-D3A5-4005-9EA2-1F3E4FA263D6}">
      <dgm:prSet phldrT="[文本]" custT="1"/>
      <dgm:spPr>
        <a:noFill/>
      </dgm:spPr>
      <dgm:t>
        <a:bodyPr/>
        <a:lstStyle/>
        <a:p>
          <a:pPr>
            <a:buNone/>
          </a:pPr>
          <a:endParaRPr lang="en-US" altLang="zh-CN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>
            <a:buNone/>
          </a:pPr>
          <a:r>
            <a:rPr lang="zh-CN" altLang="en-US" sz="1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任务分解</a:t>
          </a:r>
        </a:p>
      </dgm:t>
    </dgm:pt>
    <dgm:pt modelId="{D550B86B-0413-4F27-B0E9-DBE3A98747A2}" type="parTrans" cxnId="{B51918C5-147D-4D9C-9227-B30B6C9C404A}">
      <dgm:prSet/>
      <dgm:spPr/>
      <dgm:t>
        <a:bodyPr/>
        <a:lstStyle/>
        <a:p>
          <a:endParaRPr lang="zh-CN" altLang="en-US"/>
        </a:p>
      </dgm:t>
    </dgm:pt>
    <dgm:pt modelId="{CD984F08-B8DE-4F16-BBDB-4362FD7259C5}" type="sibTrans" cxnId="{B51918C5-147D-4D9C-9227-B30B6C9C404A}">
      <dgm:prSet/>
      <dgm:spPr/>
      <dgm:t>
        <a:bodyPr/>
        <a:lstStyle/>
        <a:p>
          <a:endParaRPr lang="zh-CN" altLang="en-US"/>
        </a:p>
      </dgm:t>
    </dgm:pt>
    <dgm:pt modelId="{862AE432-3861-4100-985B-21255F4C2EB8}">
      <dgm:prSet phldrT="[文本]" custT="1"/>
      <dgm:spPr>
        <a:noFill/>
      </dgm:spPr>
      <dgm:t>
        <a:bodyPr/>
        <a:lstStyle/>
        <a:p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创建教室预约页面</a:t>
          </a:r>
          <a:r>
            <a:rPr lang="en-US" altLang="zh-CN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显示搜索结果并允许学生选择教室。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AEF21403-40DE-4772-98FD-9CBEBD39DC18}" type="parTrans" cxnId="{574B7D9E-F791-458C-9AA0-D791EA301CA2}">
      <dgm:prSet/>
      <dgm:spPr/>
      <dgm:t>
        <a:bodyPr/>
        <a:lstStyle/>
        <a:p>
          <a:endParaRPr lang="zh-CN" altLang="en-US"/>
        </a:p>
      </dgm:t>
    </dgm:pt>
    <dgm:pt modelId="{B51B911D-55B7-47DA-A407-2AB662805FD4}" type="sibTrans" cxnId="{574B7D9E-F791-458C-9AA0-D791EA301CA2}">
      <dgm:prSet/>
      <dgm:spPr/>
      <dgm:t>
        <a:bodyPr/>
        <a:lstStyle/>
        <a:p>
          <a:endParaRPr lang="zh-CN" altLang="en-US"/>
        </a:p>
      </dgm:t>
    </dgm:pt>
    <dgm:pt modelId="{6316785A-5661-4FF6-B67D-571777D2E9A8}">
      <dgm:prSet phldrT="[文本]" custT="1"/>
      <dgm:spPr>
        <a:noFill/>
      </dgm:spPr>
      <dgm:t>
        <a:bodyPr/>
        <a:lstStyle/>
        <a:p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实现教室预约功能</a:t>
          </a:r>
          <a:r>
            <a:rPr lang="en-US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处理学生提交的预约请求。</a:t>
          </a:r>
        </a:p>
      </dgm:t>
    </dgm:pt>
    <dgm:pt modelId="{EE071CEC-8AAA-4E78-B7FD-1449E745C1D4}" type="parTrans" cxnId="{6C3FDE04-7BD7-4282-A80D-31ADE8677796}">
      <dgm:prSet/>
      <dgm:spPr/>
      <dgm:t>
        <a:bodyPr/>
        <a:lstStyle/>
        <a:p>
          <a:endParaRPr lang="en-US"/>
        </a:p>
      </dgm:t>
    </dgm:pt>
    <dgm:pt modelId="{9AA9628B-7CBD-4887-BA98-693DB81CF6C9}" type="sibTrans" cxnId="{6C3FDE04-7BD7-4282-A80D-31ADE8677796}">
      <dgm:prSet/>
      <dgm:spPr/>
      <dgm:t>
        <a:bodyPr/>
        <a:lstStyle/>
        <a:p>
          <a:endParaRPr lang="en-US"/>
        </a:p>
      </dgm:t>
    </dgm:pt>
    <dgm:pt modelId="{9C743E01-AD4C-441B-854A-4FEA065C445E}">
      <dgm:prSet phldrT="[文本]" custT="1"/>
      <dgm:spPr>
        <a:noFill/>
      </dgm:spPr>
      <dgm:t>
        <a:bodyPr/>
        <a:lstStyle/>
        <a:p>
          <a:r>
            <a:rPr lang="zh-CN" altLang="en-US" sz="14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在我的预约页面显示学生的预约信息。</a:t>
          </a:r>
        </a:p>
      </dgm:t>
    </dgm:pt>
    <dgm:pt modelId="{83AC7D17-8412-4E47-B742-E62020A9002E}" type="parTrans" cxnId="{4B049540-8E50-4B89-AFE6-3BB19DC7B42C}">
      <dgm:prSet/>
      <dgm:spPr/>
      <dgm:t>
        <a:bodyPr/>
        <a:lstStyle/>
        <a:p>
          <a:endParaRPr lang="en-US"/>
        </a:p>
      </dgm:t>
    </dgm:pt>
    <dgm:pt modelId="{E947CD34-3BB3-4FB7-B384-C907E3B9062D}" type="sibTrans" cxnId="{4B049540-8E50-4B89-AFE6-3BB19DC7B42C}">
      <dgm:prSet/>
      <dgm:spPr/>
      <dgm:t>
        <a:bodyPr/>
        <a:lstStyle/>
        <a:p>
          <a:endParaRPr 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作为一名学生，我希望能够按照校区、教学楼、教室名称、教室楼层、预约时间段和可预约日期搜索教室，以便找到合适的自习室。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C6BD1FE0-E642-4754-9E85-FBCC51B929D5}">
      <dgm:prSet phldrT="[文本]" custT="1"/>
      <dgm:spPr>
        <a:noFill/>
      </dgm:spPr>
      <dgm:t>
        <a:bodyPr/>
        <a:lstStyle/>
        <a:p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设计并实现教室搜索功能</a:t>
          </a:r>
          <a:r>
            <a:rPr lang="en-US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允许按照校区、教学楼、教室名称、教室楼层、预约时间段和可预约日期进行搜索。</a:t>
          </a:r>
        </a:p>
      </dgm:t>
    </dgm:pt>
    <dgm:pt modelId="{EB56A374-90EB-484A-BFD9-668C739695D2}" type="sibTrans" cxnId="{6CC342ED-4B11-4BC3-B8FA-4BE54B408313}">
      <dgm:prSet/>
      <dgm:spPr/>
      <dgm:t>
        <a:bodyPr/>
        <a:lstStyle/>
        <a:p>
          <a:endParaRPr lang="zh-CN" altLang="en-US"/>
        </a:p>
      </dgm:t>
    </dgm:pt>
    <dgm:pt modelId="{61A8E4CB-619B-42F1-B485-A59C08F317FA}" type="parTrans" cxnId="{6CC342ED-4B11-4BC3-B8FA-4BE54B408313}">
      <dgm:prSet/>
      <dgm:spPr/>
      <dgm:t>
        <a:bodyPr/>
        <a:lstStyle/>
        <a:p>
          <a:endParaRPr lang="zh-CN" altLang="en-US"/>
        </a:p>
      </dgm:t>
    </dgm:pt>
    <dgm:pt modelId="{2E4A6BDF-EE4C-49DF-8D82-07464C308BD9}">
      <dgm:prSet phldrT="[文本]"/>
      <dgm:spPr>
        <a:noFill/>
      </dgm:spPr>
      <dgm:t>
        <a:bodyPr/>
        <a:lstStyle/>
        <a:p>
          <a:endParaRPr lang="zh-CN" altLang="en-US" sz="11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B094F21-9581-4C18-B3E5-51C866C68CB7}" type="parTrans" cxnId="{93CD69E0-6541-4EF2-AF05-DEF7193BED1D}">
      <dgm:prSet/>
      <dgm:spPr/>
      <dgm:t>
        <a:bodyPr/>
        <a:lstStyle/>
        <a:p>
          <a:endParaRPr lang="zh-CN" altLang="en-US"/>
        </a:p>
      </dgm:t>
    </dgm:pt>
    <dgm:pt modelId="{5090AF20-9633-473E-865A-6169331EADA5}" type="sibTrans" cxnId="{93CD69E0-6541-4EF2-AF05-DEF7193BED1D}">
      <dgm:prSet/>
      <dgm:spPr/>
      <dgm:t>
        <a:bodyPr/>
        <a:lstStyle/>
        <a:p>
          <a:endParaRPr lang="zh-CN" altLang="en-US"/>
        </a:p>
      </dgm:t>
    </dgm:pt>
    <dgm:pt modelId="{0714725C-CFF4-492F-9885-BED87FFBFECB}">
      <dgm:prSet phldrT="[文本]"/>
      <dgm:spPr>
        <a:noFill/>
      </dgm:spPr>
      <dgm:t>
        <a:bodyPr/>
        <a:lstStyle/>
        <a:p>
          <a:endParaRPr lang="zh-CN" altLang="en-US" sz="11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A1DC6C49-5E61-411F-9FBE-52FACAD0CFE4}" type="parTrans" cxnId="{FD99074B-B1B8-4157-81BD-7030E04FD5F1}">
      <dgm:prSet/>
      <dgm:spPr/>
      <dgm:t>
        <a:bodyPr/>
        <a:lstStyle/>
        <a:p>
          <a:endParaRPr lang="zh-CN" altLang="en-US"/>
        </a:p>
      </dgm:t>
    </dgm:pt>
    <dgm:pt modelId="{AB3C0328-7380-4D83-A1D1-F30BADB38725}" type="sibTrans" cxnId="{FD99074B-B1B8-4157-81BD-7030E04FD5F1}">
      <dgm:prSet/>
      <dgm:spPr/>
      <dgm:t>
        <a:bodyPr/>
        <a:lstStyle/>
        <a:p>
          <a:endParaRPr lang="zh-CN" altLang="en-US"/>
        </a:p>
      </dgm:t>
    </dgm:pt>
    <dgm:pt modelId="{8F1E38B0-5C8C-48D7-90F2-8F14388D978D}">
      <dgm:prSet phldrT="[文本]" custT="1"/>
      <dgm:spPr>
        <a:noFill/>
      </dgm:spPr>
      <dgm:t>
        <a:bodyPr/>
        <a:lstStyle/>
        <a:p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作为一名学生，我希望能够选择想要的教室进行预约，以便在需要时使用自习室。</a:t>
          </a:r>
        </a:p>
      </dgm:t>
    </dgm:pt>
    <dgm:pt modelId="{63A0C062-A440-4A88-B8E8-32231F0A8274}" type="parTrans" cxnId="{033902A8-E316-47C0-B9B7-D6811E964D40}">
      <dgm:prSet/>
      <dgm:spPr/>
      <dgm:t>
        <a:bodyPr/>
        <a:lstStyle/>
        <a:p>
          <a:endParaRPr lang="zh-CN" altLang="en-US"/>
        </a:p>
      </dgm:t>
    </dgm:pt>
    <dgm:pt modelId="{471BABDC-702A-4F6E-8EDA-8F3A24B33620}" type="sibTrans" cxnId="{033902A8-E316-47C0-B9B7-D6811E964D40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2" custScaleY="207877"/>
      <dgm:spPr/>
    </dgm:pt>
    <dgm:pt modelId="{BEE74646-B138-4E08-A282-0D04A8E2E475}" type="pres">
      <dgm:prSet presAssocID="{AE8D81D7-7E46-4FD4-A6C5-E697E276EF22}" presName="img" presStyleLbl="fgImgPlace1" presStyleIdx="0" presStyleCnt="2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2">
        <dgm:presLayoutVars>
          <dgm:bulletEnabled val="1"/>
        </dgm:presLayoutVars>
      </dgm:prSet>
      <dgm:spPr/>
    </dgm:pt>
    <dgm:pt modelId="{F68525A0-5902-4993-9F7B-5B7699A57C36}" type="pres">
      <dgm:prSet presAssocID="{66CAC7CE-16B7-4DCC-A687-300BE1371466}" presName="spacer" presStyleCnt="0"/>
      <dgm:spPr/>
    </dgm:pt>
    <dgm:pt modelId="{9349054A-D479-4B85-9007-C6EB32D51CF0}" type="pres">
      <dgm:prSet presAssocID="{D4C7DD81-D3A5-4005-9EA2-1F3E4FA263D6}" presName="comp" presStyleCnt="0"/>
      <dgm:spPr/>
    </dgm:pt>
    <dgm:pt modelId="{5A96811C-5E65-47BC-AE15-513F51AAD230}" type="pres">
      <dgm:prSet presAssocID="{D4C7DD81-D3A5-4005-9EA2-1F3E4FA263D6}" presName="box" presStyleLbl="node1" presStyleIdx="1" presStyleCnt="2" custScaleY="183268"/>
      <dgm:spPr/>
    </dgm:pt>
    <dgm:pt modelId="{E1AB6893-F5C9-45D2-A862-5009D227A135}" type="pres">
      <dgm:prSet presAssocID="{D4C7DD81-D3A5-4005-9EA2-1F3E4FA263D6}" presName="img" presStyleLbl="fgImgPlace1" presStyleIdx="1" presStyleCnt="2" custScaleX="55285" custScaleY="55285" custLinFactNeighborX="-18125" custLinFactNeighborY="3548"/>
      <dgm:spPr>
        <a:blipFill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1D3351BA-4C76-4815-80C3-3F1C0A3DB14A}" type="pres">
      <dgm:prSet presAssocID="{D4C7DD81-D3A5-4005-9EA2-1F3E4FA263D6}" presName="text" presStyleLbl="node1" presStyleIdx="1" presStyleCnt="2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6C3FDE04-7BD7-4282-A80D-31ADE8677796}" srcId="{D4C7DD81-D3A5-4005-9EA2-1F3E4FA263D6}" destId="{6316785A-5661-4FF6-B67D-571777D2E9A8}" srcOrd="2" destOrd="0" parTransId="{EE071CEC-8AAA-4E78-B7FD-1449E745C1D4}" sibTransId="{9AA9628B-7CBD-4887-BA98-693DB81CF6C9}"/>
    <dgm:cxn modelId="{97A1C006-B3D4-42CC-8609-BFC200DB1DCB}" type="presOf" srcId="{D4C7DD81-D3A5-4005-9EA2-1F3E4FA263D6}" destId="{1D3351BA-4C76-4815-80C3-3F1C0A3DB14A}" srcOrd="1" destOrd="0" presId="urn:microsoft.com/office/officeart/2005/8/layout/vList4"/>
    <dgm:cxn modelId="{F580D606-147E-44CC-B71D-CA047814CDFA}" type="presOf" srcId="{9C743E01-AD4C-441B-854A-4FEA065C445E}" destId="{1D3351BA-4C76-4815-80C3-3F1C0A3DB14A}" srcOrd="1" destOrd="4" presId="urn:microsoft.com/office/officeart/2005/8/layout/vList4"/>
    <dgm:cxn modelId="{B4022716-2C38-44BD-8A51-314C76B11A1F}" type="presOf" srcId="{0714725C-CFF4-492F-9885-BED87FFBFECB}" destId="{1D3351BA-4C76-4815-80C3-3F1C0A3DB14A}" srcOrd="1" destOrd="5" presId="urn:microsoft.com/office/officeart/2005/8/layout/vList4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4B049540-8E50-4B89-AFE6-3BB19DC7B42C}" srcId="{D4C7DD81-D3A5-4005-9EA2-1F3E4FA263D6}" destId="{9C743E01-AD4C-441B-854A-4FEA065C445E}" srcOrd="3" destOrd="0" parTransId="{83AC7D17-8412-4E47-B742-E62020A9002E}" sibTransId="{E947CD34-3BB3-4FB7-B384-C907E3B9062D}"/>
    <dgm:cxn modelId="{C0536747-F473-4D81-B74D-724E28D36C51}" type="presOf" srcId="{2E4A6BDF-EE4C-49DF-8D82-07464C308BD9}" destId="{1D3351BA-4C76-4815-80C3-3F1C0A3DB14A}" srcOrd="1" destOrd="6" presId="urn:microsoft.com/office/officeart/2005/8/layout/vList4"/>
    <dgm:cxn modelId="{0059C968-7F34-4D0A-87B1-ED9F96602868}" type="presOf" srcId="{8F1E38B0-5C8C-48D7-90F2-8F14388D978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FD99074B-B1B8-4157-81BD-7030E04FD5F1}" srcId="{D4C7DD81-D3A5-4005-9EA2-1F3E4FA263D6}" destId="{0714725C-CFF4-492F-9885-BED87FFBFECB}" srcOrd="4" destOrd="0" parTransId="{A1DC6C49-5E61-411F-9FBE-52FACAD0CFE4}" sibTransId="{AB3C0328-7380-4D83-A1D1-F30BADB38725}"/>
    <dgm:cxn modelId="{1D7E334C-D630-4ACC-89B7-83DDD78A9A99}" type="presOf" srcId="{6316785A-5661-4FF6-B67D-571777D2E9A8}" destId="{5A96811C-5E65-47BC-AE15-513F51AAD230}" srcOrd="0" destOrd="3" presId="urn:microsoft.com/office/officeart/2005/8/layout/vList4"/>
    <dgm:cxn modelId="{F29C6451-8B3A-432F-91B9-186CB9A0D53B}" type="presOf" srcId="{D4C7DD81-D3A5-4005-9EA2-1F3E4FA263D6}" destId="{5A96811C-5E65-47BC-AE15-513F51AAD230}" srcOrd="0" destOrd="0" presId="urn:microsoft.com/office/officeart/2005/8/layout/vList4"/>
    <dgm:cxn modelId="{06E12655-5AE0-4E6A-A647-933832CDF059}" type="presOf" srcId="{862AE432-3861-4100-985B-21255F4C2EB8}" destId="{1D3351BA-4C76-4815-80C3-3F1C0A3DB14A}" srcOrd="1" destOrd="2" presId="urn:microsoft.com/office/officeart/2005/8/layout/vList4"/>
    <dgm:cxn modelId="{7CD2B25A-FBDB-498B-975B-9BCCD221928C}" type="presOf" srcId="{0714725C-CFF4-492F-9885-BED87FFBFECB}" destId="{5A96811C-5E65-47BC-AE15-513F51AAD230}" srcOrd="0" destOrd="5" presId="urn:microsoft.com/office/officeart/2005/8/layout/vList4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574B7D9E-F791-458C-9AA0-D791EA301CA2}" srcId="{D4C7DD81-D3A5-4005-9EA2-1F3E4FA263D6}" destId="{862AE432-3861-4100-985B-21255F4C2EB8}" srcOrd="1" destOrd="0" parTransId="{AEF21403-40DE-4772-98FD-9CBEBD39DC18}" sibTransId="{B51B911D-55B7-47DA-A407-2AB662805FD4}"/>
    <dgm:cxn modelId="{3FD3EAA6-2AC3-47E1-941A-C1202EFE79B2}" type="presOf" srcId="{862AE432-3861-4100-985B-21255F4C2EB8}" destId="{5A96811C-5E65-47BC-AE15-513F51AAD230}" srcOrd="0" destOrd="2" presId="urn:microsoft.com/office/officeart/2005/8/layout/vList4"/>
    <dgm:cxn modelId="{033902A8-E316-47C0-B9B7-D6811E964D40}" srcId="{AE8D81D7-7E46-4FD4-A6C5-E697E276EF22}" destId="{8F1E38B0-5C8C-48D7-90F2-8F14388D978D}" srcOrd="1" destOrd="0" parTransId="{63A0C062-A440-4A88-B8E8-32231F0A8274}" sibTransId="{471BABDC-702A-4F6E-8EDA-8F3A24B33620}"/>
    <dgm:cxn modelId="{901EA8B5-F535-4234-A497-A4205388BA35}" type="presOf" srcId="{C6BD1FE0-E642-4754-9E85-FBCC51B929D5}" destId="{5A96811C-5E65-47BC-AE15-513F51AAD230}" srcOrd="0" destOrd="1" presId="urn:microsoft.com/office/officeart/2005/8/layout/vList4"/>
    <dgm:cxn modelId="{F35C10C2-1DAA-4D10-A1D7-578BB7E1E504}" type="presOf" srcId="{2E4A6BDF-EE4C-49DF-8D82-07464C308BD9}" destId="{5A96811C-5E65-47BC-AE15-513F51AAD230}" srcOrd="0" destOrd="6" presId="urn:microsoft.com/office/officeart/2005/8/layout/vList4"/>
    <dgm:cxn modelId="{B51918C5-147D-4D9C-9227-B30B6C9C404A}" srcId="{AA6BA84C-EA88-4B5B-8DCF-C7E3D6CFC0F0}" destId="{D4C7DD81-D3A5-4005-9EA2-1F3E4FA263D6}" srcOrd="1" destOrd="0" parTransId="{D550B86B-0413-4F27-B0E9-DBE3A98747A2}" sibTransId="{CD984F08-B8DE-4F16-BBDB-4362FD7259C5}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93CD69E0-6541-4EF2-AF05-DEF7193BED1D}" srcId="{D4C7DD81-D3A5-4005-9EA2-1F3E4FA263D6}" destId="{2E4A6BDF-EE4C-49DF-8D82-07464C308BD9}" srcOrd="5" destOrd="0" parTransId="{FB094F21-9581-4C18-B3E5-51C866C68CB7}" sibTransId="{5090AF20-9633-473E-865A-6169331EADA5}"/>
    <dgm:cxn modelId="{9E2B9BE1-E1FE-4FE9-A1AF-02351666695A}" type="presOf" srcId="{8F1E38B0-5C8C-48D7-90F2-8F14388D978D}" destId="{D74F0F0D-5878-4D45-A5E4-5750099EF562}" srcOrd="0" destOrd="2" presId="urn:microsoft.com/office/officeart/2005/8/layout/vList4"/>
    <dgm:cxn modelId="{90D586EA-E000-48D6-B097-0A98FAA65F9B}" type="presOf" srcId="{6316785A-5661-4FF6-B67D-571777D2E9A8}" destId="{1D3351BA-4C76-4815-80C3-3F1C0A3DB14A}" srcOrd="1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7968C5EC-E991-4E8D-B45E-9F1F2C4BA5EE}" type="presOf" srcId="{C6BD1FE0-E642-4754-9E85-FBCC51B929D5}" destId="{1D3351BA-4C76-4815-80C3-3F1C0A3DB14A}" srcOrd="1" destOrd="1" presId="urn:microsoft.com/office/officeart/2005/8/layout/vList4"/>
    <dgm:cxn modelId="{6CC342ED-4B11-4BC3-B8FA-4BE54B408313}" srcId="{D4C7DD81-D3A5-4005-9EA2-1F3E4FA263D6}" destId="{C6BD1FE0-E642-4754-9E85-FBCC51B929D5}" srcOrd="0" destOrd="0" parTransId="{61A8E4CB-619B-42F1-B485-A59C08F317FA}" sibTransId="{EB56A374-90EB-484A-BFD9-668C739695D2}"/>
    <dgm:cxn modelId="{011921F7-70C1-468F-AF29-DF9BAF27034D}" type="presOf" srcId="{9C743E01-AD4C-441B-854A-4FEA065C445E}" destId="{5A96811C-5E65-47BC-AE15-513F51AAD230}" srcOrd="0" destOrd="4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  <dgm:cxn modelId="{D45B65C3-37FF-40DD-95F1-C375C5E89F0D}" type="presParOf" srcId="{A55917BE-0A98-4FE0-B10E-3BEAD0088CEF}" destId="{F68525A0-5902-4993-9F7B-5B7699A57C36}" srcOrd="1" destOrd="0" presId="urn:microsoft.com/office/officeart/2005/8/layout/vList4"/>
    <dgm:cxn modelId="{90F66F4B-6D9C-4BB2-A72B-58FE5DC63296}" type="presParOf" srcId="{A55917BE-0A98-4FE0-B10E-3BEAD0088CEF}" destId="{9349054A-D479-4B85-9007-C6EB32D51CF0}" srcOrd="2" destOrd="0" presId="urn:microsoft.com/office/officeart/2005/8/layout/vList4"/>
    <dgm:cxn modelId="{DDE0EA3F-D9BB-4C7F-B807-9CADDE5E0B22}" type="presParOf" srcId="{9349054A-D479-4B85-9007-C6EB32D51CF0}" destId="{5A96811C-5E65-47BC-AE15-513F51AAD230}" srcOrd="0" destOrd="0" presId="urn:microsoft.com/office/officeart/2005/8/layout/vList4"/>
    <dgm:cxn modelId="{E2EA45FA-7B15-4333-A41F-9983FDB69804}" type="presParOf" srcId="{9349054A-D479-4B85-9007-C6EB32D51CF0}" destId="{E1AB6893-F5C9-45D2-A862-5009D227A135}" srcOrd="1" destOrd="0" presId="urn:microsoft.com/office/officeart/2005/8/layout/vList4"/>
    <dgm:cxn modelId="{BF8B6C9E-6414-4D79-B336-8596D6FF2C17}" type="presParOf" srcId="{9349054A-D479-4B85-9007-C6EB32D51CF0}" destId="{1D3351BA-4C76-4815-80C3-3F1C0A3DB1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 custT="1"/>
      <dgm:spPr>
        <a:noFill/>
      </dgm:spPr>
      <dgm:t>
        <a:bodyPr/>
        <a:lstStyle/>
        <a:p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16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1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2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6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 custT="1"/>
      <dgm:spPr>
        <a:noFill/>
      </dgm:spPr>
      <dgm:t>
        <a:bodyPr/>
        <a:lstStyle/>
        <a:p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1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2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6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 custT="1"/>
      <dgm:spPr>
        <a:noFill/>
      </dgm:spPr>
      <dgm:t>
        <a:bodyPr/>
        <a:lstStyle/>
        <a:p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1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2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8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 custT="1"/>
      <dgm:spPr>
        <a:noFill/>
      </dgm:spPr>
      <dgm:t>
        <a:bodyPr/>
        <a:lstStyle/>
        <a:p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1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2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8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 custT="1"/>
      <dgm:spPr>
        <a:noFill/>
      </dgm:spPr>
      <dgm:t>
        <a:bodyPr/>
        <a:lstStyle/>
        <a:p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1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2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8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</a:t>
          </a:r>
          <a:r>
            <a:rPr lang="zh-TW" altLang="en-US" sz="20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。</a:t>
          </a:r>
          <a:endParaRPr lang="zh-CN" altLang="en-US" sz="24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&amp; </a:t>
          </a:r>
          <a:r>
            <a:rPr lang="en-US" altLang="zh-TW" sz="2400" b="1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1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2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8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</a:t>
          </a:r>
          <a:r>
            <a:rPr lang="zh-TW" altLang="en-US" sz="20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。</a:t>
          </a:r>
          <a:endParaRPr lang="zh-CN" altLang="en-US" sz="24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&amp; </a:t>
          </a:r>
          <a:r>
            <a:rPr lang="en-US" altLang="zh-TW" sz="2400" b="1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1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2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技术流程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实现框架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en-US" altLang="zh-TW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CI / CD</a:t>
          </a:r>
          <a:endParaRPr lang="zh-CN" altLang="en-US" sz="16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E25666B4-C87A-46FD-87FB-0C5491162AAD}">
      <dgm:prSet phldrT="[文本]" custT="1"/>
      <dgm:spPr>
        <a:noFill/>
      </dgm:spPr>
      <dgm:t>
        <a:bodyPr/>
        <a:lstStyle/>
        <a:p>
          <a:r>
            <a:rPr lang="zh-TW" altLang="en-US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测试</a:t>
          </a:r>
          <a:endParaRPr lang="zh-CN" altLang="en-US" sz="16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DA2CDD4E-BDFD-450B-8D4E-18D7E1DDB0CB}" type="parTrans" cxnId="{C08E712C-1153-4786-8173-E4854722E43A}">
      <dgm:prSet/>
      <dgm:spPr/>
      <dgm:t>
        <a:bodyPr/>
        <a:lstStyle/>
        <a:p>
          <a:endParaRPr lang="zh-CN" altLang="en-US"/>
        </a:p>
      </dgm:t>
    </dgm:pt>
    <dgm:pt modelId="{7F42DED3-7B1F-4871-8C8D-1AB47B9CA0FD}" type="sibTrans" cxnId="{C08E712C-1153-4786-8173-E4854722E43A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C08E712C-1153-4786-8173-E4854722E43A}" srcId="{AE8D81D7-7E46-4FD4-A6C5-E697E276EF22}" destId="{E25666B4-C87A-46FD-87FB-0C5491162AAD}" srcOrd="1" destOrd="0" parTransId="{DA2CDD4E-BDFD-450B-8D4E-18D7E1DDB0CB}" sibTransId="{7F42DED3-7B1F-4871-8C8D-1AB47B9CA0FD}"/>
    <dgm:cxn modelId="{625A1862-0EAE-4F19-8FC2-3BABBF381300}" type="presOf" srcId="{E25666B4-C87A-46FD-87FB-0C5491162AA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E7D9B670-3C4A-44FC-951B-54833CEE55EE}" type="presOf" srcId="{E25666B4-C87A-46FD-87FB-0C5491162AAD}" destId="{D74F0F0D-5878-4D45-A5E4-5750099EF562}" srcOrd="0" destOrd="2" presId="urn:microsoft.com/office/officeart/2005/8/layout/vList4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技术流程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实现框架</a:t>
          </a:r>
          <a:endParaRPr lang="zh-CN" altLang="en-US" sz="16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CI / CD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E25666B4-C87A-46FD-87FB-0C5491162AAD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测试</a:t>
          </a:r>
          <a:endParaRPr lang="zh-CN" altLang="en-US" sz="16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DA2CDD4E-BDFD-450B-8D4E-18D7E1DDB0CB}" type="parTrans" cxnId="{C08E712C-1153-4786-8173-E4854722E43A}">
      <dgm:prSet/>
      <dgm:spPr/>
      <dgm:t>
        <a:bodyPr/>
        <a:lstStyle/>
        <a:p>
          <a:endParaRPr lang="zh-CN" altLang="en-US"/>
        </a:p>
      </dgm:t>
    </dgm:pt>
    <dgm:pt modelId="{7F42DED3-7B1F-4871-8C8D-1AB47B9CA0FD}" type="sibTrans" cxnId="{C08E712C-1153-4786-8173-E4854722E43A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C08E712C-1153-4786-8173-E4854722E43A}" srcId="{AE8D81D7-7E46-4FD4-A6C5-E697E276EF22}" destId="{E25666B4-C87A-46FD-87FB-0C5491162AAD}" srcOrd="1" destOrd="0" parTransId="{DA2CDD4E-BDFD-450B-8D4E-18D7E1DDB0CB}" sibTransId="{7F42DED3-7B1F-4871-8C8D-1AB47B9CA0FD}"/>
    <dgm:cxn modelId="{625A1862-0EAE-4F19-8FC2-3BABBF381300}" type="presOf" srcId="{E25666B4-C87A-46FD-87FB-0C5491162AA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E7D9B670-3C4A-44FC-951B-54833CEE55EE}" type="presOf" srcId="{E25666B4-C87A-46FD-87FB-0C5491162AAD}" destId="{D74F0F0D-5878-4D45-A5E4-5750099EF562}" srcOrd="0" destOrd="2" presId="urn:microsoft.com/office/officeart/2005/8/layout/vList4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技术流程</a:t>
          </a:r>
          <a:endParaRPr lang="zh-CN" altLang="en-US" sz="2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实现框架</a:t>
          </a:r>
          <a:endParaRPr lang="zh-CN" altLang="en-US" sz="16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D672C4B9-D6FF-4E25-94D6-15FEF3B3876A}">
      <dgm:prSet phldrT="[文本]" custT="1"/>
      <dgm:spPr>
        <a:noFill/>
      </dgm:spPr>
      <dgm:t>
        <a:bodyPr/>
        <a:lstStyle/>
        <a:p>
          <a:r>
            <a:rPr lang="en-US" altLang="zh-TW" sz="2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CI / CD</a:t>
          </a:r>
          <a:endParaRPr lang="zh-CN" altLang="en-US" sz="24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5C98694-2AF0-4DBF-82B5-B25F61BC4D63}" type="par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610DF6F6-3BD5-4EF8-8AAB-DB5503E73618}" type="sibTrans" cxnId="{A4AB5C9A-CF1D-48BF-AAC9-2045102358C0}">
      <dgm:prSet/>
      <dgm:spPr/>
      <dgm:t>
        <a:bodyPr/>
        <a:lstStyle/>
        <a:p>
          <a:endParaRPr lang="zh-CN" altLang="en-US"/>
        </a:p>
      </dgm:t>
    </dgm:pt>
    <dgm:pt modelId="{E25666B4-C87A-46FD-87FB-0C5491162AAD}">
      <dgm:prSet phldrT="[文本]" custT="1"/>
      <dgm:spPr>
        <a:noFill/>
      </dgm:spPr>
      <dgm:t>
        <a:bodyPr/>
        <a:lstStyle/>
        <a:p>
          <a:r>
            <a:rPr lang="zh-TW" altLang="en-US" sz="16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测试</a:t>
          </a:r>
          <a:endParaRPr lang="zh-CN" altLang="en-US" sz="16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DA2CDD4E-BDFD-450B-8D4E-18D7E1DDB0CB}" type="parTrans" cxnId="{C08E712C-1153-4786-8173-E4854722E43A}">
      <dgm:prSet/>
      <dgm:spPr/>
      <dgm:t>
        <a:bodyPr/>
        <a:lstStyle/>
        <a:p>
          <a:endParaRPr lang="zh-CN" altLang="en-US"/>
        </a:p>
      </dgm:t>
    </dgm:pt>
    <dgm:pt modelId="{7F42DED3-7B1F-4871-8C8D-1AB47B9CA0FD}" type="sibTrans" cxnId="{C08E712C-1153-4786-8173-E4854722E43A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C08E712C-1153-4786-8173-E4854722E43A}" srcId="{AE8D81D7-7E46-4FD4-A6C5-E697E276EF22}" destId="{E25666B4-C87A-46FD-87FB-0C5491162AAD}" srcOrd="1" destOrd="0" parTransId="{DA2CDD4E-BDFD-450B-8D4E-18D7E1DDB0CB}" sibTransId="{7F42DED3-7B1F-4871-8C8D-1AB47B9CA0FD}"/>
    <dgm:cxn modelId="{625A1862-0EAE-4F19-8FC2-3BABBF381300}" type="presOf" srcId="{E25666B4-C87A-46FD-87FB-0C5491162AA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E7D9B670-3C4A-44FC-951B-54833CEE55EE}" type="presOf" srcId="{E25666B4-C87A-46FD-87FB-0C5491162AAD}" destId="{D74F0F0D-5878-4D45-A5E4-5750099EF562}" srcOrd="0" destOrd="2" presId="urn:microsoft.com/office/officeart/2005/8/layout/vList4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A4AB5C9A-CF1D-48BF-AAC9-2045102358C0}" srcId="{AE8D81D7-7E46-4FD4-A6C5-E697E276EF22}" destId="{D672C4B9-D6FF-4E25-94D6-15FEF3B3876A}" srcOrd="2" destOrd="0" parTransId="{15C98694-2AF0-4DBF-82B5-B25F61BC4D63}" sibTransId="{610DF6F6-3BD5-4EF8-8AAB-DB5503E73618}"/>
    <dgm:cxn modelId="{87D1C4D9-00D1-4DD0-8EF7-86B960199210}" type="presOf" srcId="{D672C4B9-D6FF-4E25-94D6-15FEF3B3876A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921D16E8-4F95-4BCA-92AA-12BE39E0A698}" type="presOf" srcId="{D672C4B9-D6FF-4E25-94D6-15FEF3B3876A}" destId="{D74F0F0D-5878-4D45-A5E4-5750099EF562}" srcOrd="0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0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98508E18-D24C-4299-9AE2-C349F571C36B}">
      <dgm:prSet phldrT="[文本]" custT="1"/>
      <dgm:spPr>
        <a:noFill/>
      </dgm:spPr>
      <dgm:t>
        <a:bodyPr/>
        <a:lstStyle/>
        <a:p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验证学生是否可以按照校区、教学楼、教室名称、教室楼层、预约时间段和可预约日期搜索教室。验证管理员是否可以修改已有教室的信息。</a:t>
          </a:r>
        </a:p>
      </dgm:t>
    </dgm:pt>
    <dgm:pt modelId="{D371B21D-FBEC-40E5-A304-01FBA5CF0629}" type="par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7211E855-FA56-4D09-97BA-F724809CB8C9}" type="sib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16E70134-AEFE-435F-959C-DFE4215D0E6E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学生是否可以成功预约选定的教室。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160F4B9-4DF2-4A04-9ED2-8237982CE934}" type="parTrans" cxnId="{EDC48146-5F99-4A74-A687-BF4899EA3084}">
      <dgm:prSet/>
      <dgm:spPr/>
      <dgm:t>
        <a:bodyPr/>
        <a:lstStyle/>
        <a:p>
          <a:endParaRPr lang="zh-CN" altLang="en-US"/>
        </a:p>
      </dgm:t>
    </dgm:pt>
    <dgm:pt modelId="{39464885-F65B-4D27-9B41-EEC7606409CE}" type="sibTrans" cxnId="{EDC48146-5F99-4A74-A687-BF4899EA3084}">
      <dgm:prSet/>
      <dgm:spPr/>
      <dgm:t>
        <a:bodyPr/>
        <a:lstStyle/>
        <a:p>
          <a:endParaRPr lang="zh-CN" altLang="en-US"/>
        </a:p>
      </dgm:t>
    </dgm:pt>
    <dgm:pt modelId="{D0B0CD42-E28E-4B9E-92F7-C65CD9CC9FDA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验证是否可以成功登录。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9846D34-686E-455B-956E-6895873D41B1}" type="parTrans" cxnId="{1AFC8B25-A336-4BD3-94BC-5FBE2C6C223F}">
      <dgm:prSet/>
      <dgm:spPr/>
      <dgm:t>
        <a:bodyPr/>
        <a:lstStyle/>
        <a:p>
          <a:endParaRPr lang="zh-CN" altLang="en-US"/>
        </a:p>
      </dgm:t>
    </dgm:pt>
    <dgm:pt modelId="{C158884B-80A5-485C-BA60-E8562A34425B}" type="sibTrans" cxnId="{1AFC8B25-A336-4BD3-94BC-5FBE2C6C223F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16078812-D303-4DF5-9551-344DCE76C238}" type="presOf" srcId="{16E70134-AEFE-435F-959C-DFE4215D0E6E}" destId="{D74F0F0D-5878-4D45-A5E4-5750099EF562}" srcOrd="0" destOrd="3" presId="urn:microsoft.com/office/officeart/2005/8/layout/vList4"/>
    <dgm:cxn modelId="{1AFC8B25-A336-4BD3-94BC-5FBE2C6C223F}" srcId="{AE8D81D7-7E46-4FD4-A6C5-E697E276EF22}" destId="{D0B0CD42-E28E-4B9E-92F7-C65CD9CC9FDA}" srcOrd="0" destOrd="0" parTransId="{59846D34-686E-455B-956E-6895873D41B1}" sibTransId="{C158884B-80A5-485C-BA60-E8562A34425B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4D8B505E-7F26-4FD7-B04B-CB9D6F8E1D53}" type="presOf" srcId="{98508E18-D24C-4299-9AE2-C349F571C36B}" destId="{D74F0F0D-5878-4D45-A5E4-5750099EF562}" srcOrd="0" destOrd="2" presId="urn:microsoft.com/office/officeart/2005/8/layout/vList4"/>
    <dgm:cxn modelId="{1DF1615F-76A7-48BB-A375-96E584AFC8A3}" srcId="{AE8D81D7-7E46-4FD4-A6C5-E697E276EF22}" destId="{98508E18-D24C-4299-9AE2-C349F571C36B}" srcOrd="1" destOrd="0" parTransId="{D371B21D-FBEC-40E5-A304-01FBA5CF0629}" sibTransId="{7211E855-FA56-4D09-97BA-F724809CB8C9}"/>
    <dgm:cxn modelId="{EDC48146-5F99-4A74-A687-BF4899EA3084}" srcId="{AE8D81D7-7E46-4FD4-A6C5-E697E276EF22}" destId="{16E70134-AEFE-435F-959C-DFE4215D0E6E}" srcOrd="2" destOrd="0" parTransId="{5160F4B9-4DF2-4A04-9ED2-8237982CE934}" sibTransId="{39464885-F65B-4D27-9B41-EEC7606409CE}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F4EE554E-CA88-41B4-A7F4-56C0E7E66C85}" type="presOf" srcId="{D0B0CD42-E28E-4B9E-92F7-C65CD9CC9FDA}" destId="{D74F0F0D-5878-4D45-A5E4-5750099EF562}" srcOrd="0" destOrd="1" presId="urn:microsoft.com/office/officeart/2005/8/layout/vList4"/>
    <dgm:cxn modelId="{027C764E-8829-4D05-A86C-4936422B14BF}" type="presOf" srcId="{D0B0CD42-E28E-4B9E-92F7-C65CD9CC9FDA}" destId="{232A9113-B25A-4D1F-A32A-7FCB1EC29B4B}" srcOrd="1" destOrd="1" presId="urn:microsoft.com/office/officeart/2005/8/layout/vList4"/>
    <dgm:cxn modelId="{82EB32B7-E098-4E48-A2E2-B334DF45DAC8}" type="presOf" srcId="{16E70134-AEFE-435F-959C-DFE4215D0E6E}" destId="{232A9113-B25A-4D1F-A32A-7FCB1EC29B4B}" srcOrd="1" destOrd="3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AB31D3F1-FD02-47B8-BE50-DEB1B3795ABD}" type="presOf" srcId="{98508E18-D24C-4299-9AE2-C349F571C36B}" destId="{232A9113-B25A-4D1F-A32A-7FCB1EC29B4B}" srcOrd="1" destOrd="2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endParaRPr lang="en-US" altLang="zh-CN" sz="21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r>
            <a:rPr lang="zh-CN" altLang="en-US" sz="1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用户故事</a:t>
          </a:r>
          <a:r>
            <a:rPr lang="zh-TW" altLang="en-US" sz="1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：管理预约</a:t>
          </a:r>
          <a:endParaRPr lang="zh-CN" altLang="en-US" sz="18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D4C7DD81-D3A5-4005-9EA2-1F3E4FA263D6}">
      <dgm:prSet phldrT="[文本]" custT="1"/>
      <dgm:spPr>
        <a:noFill/>
      </dgm:spPr>
      <dgm:t>
        <a:bodyPr/>
        <a:lstStyle/>
        <a:p>
          <a:pPr>
            <a:buNone/>
          </a:pPr>
          <a:endParaRPr lang="en-US" altLang="zh-CN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>
            <a:buNone/>
          </a:pPr>
          <a:r>
            <a:rPr lang="zh-CN" altLang="en-US" sz="1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任务分解</a:t>
          </a:r>
        </a:p>
      </dgm:t>
    </dgm:pt>
    <dgm:pt modelId="{D550B86B-0413-4F27-B0E9-DBE3A98747A2}" type="parTrans" cxnId="{B51918C5-147D-4D9C-9227-B30B6C9C404A}">
      <dgm:prSet/>
      <dgm:spPr/>
      <dgm:t>
        <a:bodyPr/>
        <a:lstStyle/>
        <a:p>
          <a:endParaRPr lang="zh-CN" altLang="en-US"/>
        </a:p>
      </dgm:t>
    </dgm:pt>
    <dgm:pt modelId="{CD984F08-B8DE-4F16-BBDB-4362FD7259C5}" type="sibTrans" cxnId="{B51918C5-147D-4D9C-9227-B30B6C9C404A}">
      <dgm:prSet/>
      <dgm:spPr/>
      <dgm:t>
        <a:bodyPr/>
        <a:lstStyle/>
        <a:p>
          <a:endParaRPr lang="zh-CN" altLang="en-US"/>
        </a:p>
      </dgm:t>
    </dgm:pt>
    <dgm:pt modelId="{862AE432-3861-4100-985B-21255F4C2EB8}">
      <dgm:prSet phldrT="[文本]" custT="1"/>
      <dgm:spPr>
        <a:noFill/>
      </dgm:spPr>
      <dgm:t>
        <a:bodyPr/>
        <a:lstStyle/>
        <a:p>
          <a:r>
            <a:rPr lang="zh-CN" altLang="en-US" sz="1400" b="0" i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实现取消预约功能</a:t>
          </a:r>
          <a:r>
            <a:rPr lang="en-US" altLang="zh-CN" sz="1400" b="0" i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i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允许学生取消已预约的教室。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AEF21403-40DE-4772-98FD-9CBEBD39DC18}" type="parTrans" cxnId="{574B7D9E-F791-458C-9AA0-D791EA301CA2}">
      <dgm:prSet/>
      <dgm:spPr/>
      <dgm:t>
        <a:bodyPr/>
        <a:lstStyle/>
        <a:p>
          <a:endParaRPr lang="zh-CN" altLang="en-US"/>
        </a:p>
      </dgm:t>
    </dgm:pt>
    <dgm:pt modelId="{B51B911D-55B7-47DA-A407-2AB662805FD4}" type="sibTrans" cxnId="{574B7D9E-F791-458C-9AA0-D791EA301CA2}">
      <dgm:prSet/>
      <dgm:spPr/>
      <dgm:t>
        <a:bodyPr/>
        <a:lstStyle/>
        <a:p>
          <a:endParaRPr lang="zh-CN" altLang="en-US"/>
        </a:p>
      </dgm:t>
    </dgm:pt>
    <dgm:pt modelId="{6316785A-5661-4FF6-B67D-571777D2E9A8}">
      <dgm:prSet phldrT="[文本]" custT="1"/>
      <dgm:spPr>
        <a:noFill/>
      </dgm:spPr>
      <dgm:t>
        <a:bodyPr/>
        <a:lstStyle/>
        <a:p>
          <a:r>
            <a:rPr lang="zh-CN" altLang="en-US" sz="1400" b="0" i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在教室预约页面和我的预约页面显示预约状态的更新。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EE071CEC-8AAA-4E78-B7FD-1449E745C1D4}" type="parTrans" cxnId="{6C3FDE04-7BD7-4282-A80D-31ADE8677796}">
      <dgm:prSet/>
      <dgm:spPr/>
      <dgm:t>
        <a:bodyPr/>
        <a:lstStyle/>
        <a:p>
          <a:endParaRPr lang="en-US"/>
        </a:p>
      </dgm:t>
    </dgm:pt>
    <dgm:pt modelId="{9AA9628B-7CBD-4887-BA98-693DB81CF6C9}" type="sibTrans" cxnId="{6C3FDE04-7BD7-4282-A80D-31ADE8677796}">
      <dgm:prSet/>
      <dgm:spPr/>
      <dgm:t>
        <a:bodyPr/>
        <a:lstStyle/>
        <a:p>
          <a:endParaRPr 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作为一名学生，我希望能够查看我的所有预约的详细信息，包括预约教室、教学楼、预约时间、日期以及预约状态，以便了解我的预约情况。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C6BD1FE0-E642-4754-9E85-FBCC51B929D5}">
      <dgm:prSet phldrT="[文本]" custT="1"/>
      <dgm:spPr>
        <a:noFill/>
      </dgm:spPr>
      <dgm:t>
        <a:bodyPr/>
        <a:lstStyle/>
        <a:p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创建我的预约页面</a:t>
          </a:r>
          <a:r>
            <a:rPr lang="en-US" altLang="zh-CN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显示学生的所有预约信息</a:t>
          </a:r>
          <a:r>
            <a:rPr lang="en-US" altLang="zh-CN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包括预约教室、教学楼、预约时间、日期以及预约状态。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EB56A374-90EB-484A-BFD9-668C739695D2}" type="sibTrans" cxnId="{6CC342ED-4B11-4BC3-B8FA-4BE54B408313}">
      <dgm:prSet/>
      <dgm:spPr/>
      <dgm:t>
        <a:bodyPr/>
        <a:lstStyle/>
        <a:p>
          <a:endParaRPr lang="zh-CN" altLang="en-US"/>
        </a:p>
      </dgm:t>
    </dgm:pt>
    <dgm:pt modelId="{61A8E4CB-619B-42F1-B485-A59C08F317FA}" type="parTrans" cxnId="{6CC342ED-4B11-4BC3-B8FA-4BE54B408313}">
      <dgm:prSet/>
      <dgm:spPr/>
      <dgm:t>
        <a:bodyPr/>
        <a:lstStyle/>
        <a:p>
          <a:endParaRPr lang="zh-CN" altLang="en-US"/>
        </a:p>
      </dgm:t>
    </dgm:pt>
    <dgm:pt modelId="{2E4A6BDF-EE4C-49DF-8D82-07464C308BD9}">
      <dgm:prSet phldrT="[文本]"/>
      <dgm:spPr>
        <a:noFill/>
      </dgm:spPr>
      <dgm:t>
        <a:bodyPr/>
        <a:lstStyle/>
        <a:p>
          <a:endParaRPr lang="zh-CN" altLang="en-US" sz="11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B094F21-9581-4C18-B3E5-51C866C68CB7}" type="parTrans" cxnId="{93CD69E0-6541-4EF2-AF05-DEF7193BED1D}">
      <dgm:prSet/>
      <dgm:spPr/>
      <dgm:t>
        <a:bodyPr/>
        <a:lstStyle/>
        <a:p>
          <a:endParaRPr lang="zh-CN" altLang="en-US"/>
        </a:p>
      </dgm:t>
    </dgm:pt>
    <dgm:pt modelId="{5090AF20-9633-473E-865A-6169331EADA5}" type="sibTrans" cxnId="{93CD69E0-6541-4EF2-AF05-DEF7193BED1D}">
      <dgm:prSet/>
      <dgm:spPr/>
      <dgm:t>
        <a:bodyPr/>
        <a:lstStyle/>
        <a:p>
          <a:endParaRPr lang="zh-CN" altLang="en-US"/>
        </a:p>
      </dgm:t>
    </dgm:pt>
    <dgm:pt modelId="{8F1E38B0-5C8C-48D7-90F2-8F14388D978D}">
      <dgm:prSet phldrT="[文本]" custT="1"/>
      <dgm:spPr>
        <a:noFill/>
      </dgm:spPr>
      <dgm:t>
        <a:bodyPr/>
        <a:lstStyle/>
        <a:p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作为一名学生，我希望能够取消已成功的预约，以便在计划变更时管理我的预约。</a:t>
          </a:r>
        </a:p>
      </dgm:t>
    </dgm:pt>
    <dgm:pt modelId="{63A0C062-A440-4A88-B8E8-32231F0A8274}" type="parTrans" cxnId="{033902A8-E316-47C0-B9B7-D6811E964D40}">
      <dgm:prSet/>
      <dgm:spPr/>
      <dgm:t>
        <a:bodyPr/>
        <a:lstStyle/>
        <a:p>
          <a:endParaRPr lang="zh-CN" altLang="en-US"/>
        </a:p>
      </dgm:t>
    </dgm:pt>
    <dgm:pt modelId="{471BABDC-702A-4F6E-8EDA-8F3A24B33620}" type="sibTrans" cxnId="{033902A8-E316-47C0-B9B7-D6811E964D40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2" custScaleY="207877"/>
      <dgm:spPr/>
    </dgm:pt>
    <dgm:pt modelId="{BEE74646-B138-4E08-A282-0D04A8E2E475}" type="pres">
      <dgm:prSet presAssocID="{AE8D81D7-7E46-4FD4-A6C5-E697E276EF22}" presName="img" presStyleLbl="fgImgPlace1" presStyleIdx="0" presStyleCnt="2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2">
        <dgm:presLayoutVars>
          <dgm:bulletEnabled val="1"/>
        </dgm:presLayoutVars>
      </dgm:prSet>
      <dgm:spPr/>
    </dgm:pt>
    <dgm:pt modelId="{F68525A0-5902-4993-9F7B-5B7699A57C36}" type="pres">
      <dgm:prSet presAssocID="{66CAC7CE-16B7-4DCC-A687-300BE1371466}" presName="spacer" presStyleCnt="0"/>
      <dgm:spPr/>
    </dgm:pt>
    <dgm:pt modelId="{9349054A-D479-4B85-9007-C6EB32D51CF0}" type="pres">
      <dgm:prSet presAssocID="{D4C7DD81-D3A5-4005-9EA2-1F3E4FA263D6}" presName="comp" presStyleCnt="0"/>
      <dgm:spPr/>
    </dgm:pt>
    <dgm:pt modelId="{5A96811C-5E65-47BC-AE15-513F51AAD230}" type="pres">
      <dgm:prSet presAssocID="{D4C7DD81-D3A5-4005-9EA2-1F3E4FA263D6}" presName="box" presStyleLbl="node1" presStyleIdx="1" presStyleCnt="2" custScaleY="183268"/>
      <dgm:spPr/>
    </dgm:pt>
    <dgm:pt modelId="{E1AB6893-F5C9-45D2-A862-5009D227A135}" type="pres">
      <dgm:prSet presAssocID="{D4C7DD81-D3A5-4005-9EA2-1F3E4FA263D6}" presName="img" presStyleLbl="fgImgPlace1" presStyleIdx="1" presStyleCnt="2" custScaleX="55285" custScaleY="55285" custLinFactNeighborX="-18125" custLinFactNeighborY="3548"/>
      <dgm:spPr>
        <a:blipFill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1D3351BA-4C76-4815-80C3-3F1C0A3DB14A}" type="pres">
      <dgm:prSet presAssocID="{D4C7DD81-D3A5-4005-9EA2-1F3E4FA263D6}" presName="text" presStyleLbl="node1" presStyleIdx="1" presStyleCnt="2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6C3FDE04-7BD7-4282-A80D-31ADE8677796}" srcId="{D4C7DD81-D3A5-4005-9EA2-1F3E4FA263D6}" destId="{6316785A-5661-4FF6-B67D-571777D2E9A8}" srcOrd="2" destOrd="0" parTransId="{EE071CEC-8AAA-4E78-B7FD-1449E745C1D4}" sibTransId="{9AA9628B-7CBD-4887-BA98-693DB81CF6C9}"/>
    <dgm:cxn modelId="{97A1C006-B3D4-42CC-8609-BFC200DB1DCB}" type="presOf" srcId="{D4C7DD81-D3A5-4005-9EA2-1F3E4FA263D6}" destId="{1D3351BA-4C76-4815-80C3-3F1C0A3DB14A}" srcOrd="1" destOrd="0" presId="urn:microsoft.com/office/officeart/2005/8/layout/vList4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C0536747-F473-4D81-B74D-724E28D36C51}" type="presOf" srcId="{2E4A6BDF-EE4C-49DF-8D82-07464C308BD9}" destId="{1D3351BA-4C76-4815-80C3-3F1C0A3DB14A}" srcOrd="1" destOrd="4" presId="urn:microsoft.com/office/officeart/2005/8/layout/vList4"/>
    <dgm:cxn modelId="{0059C968-7F34-4D0A-87B1-ED9F96602868}" type="presOf" srcId="{8F1E38B0-5C8C-48D7-90F2-8F14388D978D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1D7E334C-D630-4ACC-89B7-83DDD78A9A99}" type="presOf" srcId="{6316785A-5661-4FF6-B67D-571777D2E9A8}" destId="{5A96811C-5E65-47BC-AE15-513F51AAD230}" srcOrd="0" destOrd="3" presId="urn:microsoft.com/office/officeart/2005/8/layout/vList4"/>
    <dgm:cxn modelId="{F29C6451-8B3A-432F-91B9-186CB9A0D53B}" type="presOf" srcId="{D4C7DD81-D3A5-4005-9EA2-1F3E4FA263D6}" destId="{5A96811C-5E65-47BC-AE15-513F51AAD230}" srcOrd="0" destOrd="0" presId="urn:microsoft.com/office/officeart/2005/8/layout/vList4"/>
    <dgm:cxn modelId="{06E12655-5AE0-4E6A-A647-933832CDF059}" type="presOf" srcId="{862AE432-3861-4100-985B-21255F4C2EB8}" destId="{1D3351BA-4C76-4815-80C3-3F1C0A3DB14A}" srcOrd="1" destOrd="2" presId="urn:microsoft.com/office/officeart/2005/8/layout/vList4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574B7D9E-F791-458C-9AA0-D791EA301CA2}" srcId="{D4C7DD81-D3A5-4005-9EA2-1F3E4FA263D6}" destId="{862AE432-3861-4100-985B-21255F4C2EB8}" srcOrd="1" destOrd="0" parTransId="{AEF21403-40DE-4772-98FD-9CBEBD39DC18}" sibTransId="{B51B911D-55B7-47DA-A407-2AB662805FD4}"/>
    <dgm:cxn modelId="{3FD3EAA6-2AC3-47E1-941A-C1202EFE79B2}" type="presOf" srcId="{862AE432-3861-4100-985B-21255F4C2EB8}" destId="{5A96811C-5E65-47BC-AE15-513F51AAD230}" srcOrd="0" destOrd="2" presId="urn:microsoft.com/office/officeart/2005/8/layout/vList4"/>
    <dgm:cxn modelId="{033902A8-E316-47C0-B9B7-D6811E964D40}" srcId="{AE8D81D7-7E46-4FD4-A6C5-E697E276EF22}" destId="{8F1E38B0-5C8C-48D7-90F2-8F14388D978D}" srcOrd="1" destOrd="0" parTransId="{63A0C062-A440-4A88-B8E8-32231F0A8274}" sibTransId="{471BABDC-702A-4F6E-8EDA-8F3A24B33620}"/>
    <dgm:cxn modelId="{901EA8B5-F535-4234-A497-A4205388BA35}" type="presOf" srcId="{C6BD1FE0-E642-4754-9E85-FBCC51B929D5}" destId="{5A96811C-5E65-47BC-AE15-513F51AAD230}" srcOrd="0" destOrd="1" presId="urn:microsoft.com/office/officeart/2005/8/layout/vList4"/>
    <dgm:cxn modelId="{F35C10C2-1DAA-4D10-A1D7-578BB7E1E504}" type="presOf" srcId="{2E4A6BDF-EE4C-49DF-8D82-07464C308BD9}" destId="{5A96811C-5E65-47BC-AE15-513F51AAD230}" srcOrd="0" destOrd="4" presId="urn:microsoft.com/office/officeart/2005/8/layout/vList4"/>
    <dgm:cxn modelId="{B51918C5-147D-4D9C-9227-B30B6C9C404A}" srcId="{AA6BA84C-EA88-4B5B-8DCF-C7E3D6CFC0F0}" destId="{D4C7DD81-D3A5-4005-9EA2-1F3E4FA263D6}" srcOrd="1" destOrd="0" parTransId="{D550B86B-0413-4F27-B0E9-DBE3A98747A2}" sibTransId="{CD984F08-B8DE-4F16-BBDB-4362FD7259C5}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93CD69E0-6541-4EF2-AF05-DEF7193BED1D}" srcId="{D4C7DD81-D3A5-4005-9EA2-1F3E4FA263D6}" destId="{2E4A6BDF-EE4C-49DF-8D82-07464C308BD9}" srcOrd="3" destOrd="0" parTransId="{FB094F21-9581-4C18-B3E5-51C866C68CB7}" sibTransId="{5090AF20-9633-473E-865A-6169331EADA5}"/>
    <dgm:cxn modelId="{9E2B9BE1-E1FE-4FE9-A1AF-02351666695A}" type="presOf" srcId="{8F1E38B0-5C8C-48D7-90F2-8F14388D978D}" destId="{D74F0F0D-5878-4D45-A5E4-5750099EF562}" srcOrd="0" destOrd="2" presId="urn:microsoft.com/office/officeart/2005/8/layout/vList4"/>
    <dgm:cxn modelId="{90D586EA-E000-48D6-B097-0A98FAA65F9B}" type="presOf" srcId="{6316785A-5661-4FF6-B67D-571777D2E9A8}" destId="{1D3351BA-4C76-4815-80C3-3F1C0A3DB14A}" srcOrd="1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7968C5EC-E991-4E8D-B45E-9F1F2C4BA5EE}" type="presOf" srcId="{C6BD1FE0-E642-4754-9E85-FBCC51B929D5}" destId="{1D3351BA-4C76-4815-80C3-3F1C0A3DB14A}" srcOrd="1" destOrd="1" presId="urn:microsoft.com/office/officeart/2005/8/layout/vList4"/>
    <dgm:cxn modelId="{6CC342ED-4B11-4BC3-B8FA-4BE54B408313}" srcId="{D4C7DD81-D3A5-4005-9EA2-1F3E4FA263D6}" destId="{C6BD1FE0-E642-4754-9E85-FBCC51B929D5}" srcOrd="0" destOrd="0" parTransId="{61A8E4CB-619B-42F1-B485-A59C08F317FA}" sibTransId="{EB56A374-90EB-484A-BFD9-668C739695D2}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  <dgm:cxn modelId="{D45B65C3-37FF-40DD-95F1-C375C5E89F0D}" type="presParOf" srcId="{A55917BE-0A98-4FE0-B10E-3BEAD0088CEF}" destId="{F68525A0-5902-4993-9F7B-5B7699A57C36}" srcOrd="1" destOrd="0" presId="urn:microsoft.com/office/officeart/2005/8/layout/vList4"/>
    <dgm:cxn modelId="{90F66F4B-6D9C-4BB2-A72B-58FE5DC63296}" type="presParOf" srcId="{A55917BE-0A98-4FE0-B10E-3BEAD0088CEF}" destId="{9349054A-D479-4B85-9007-C6EB32D51CF0}" srcOrd="2" destOrd="0" presId="urn:microsoft.com/office/officeart/2005/8/layout/vList4"/>
    <dgm:cxn modelId="{DDE0EA3F-D9BB-4C7F-B807-9CADDE5E0B22}" type="presParOf" srcId="{9349054A-D479-4B85-9007-C6EB32D51CF0}" destId="{5A96811C-5E65-47BC-AE15-513F51AAD230}" srcOrd="0" destOrd="0" presId="urn:microsoft.com/office/officeart/2005/8/layout/vList4"/>
    <dgm:cxn modelId="{E2EA45FA-7B15-4333-A41F-9983FDB69804}" type="presParOf" srcId="{9349054A-D479-4B85-9007-C6EB32D51CF0}" destId="{E1AB6893-F5C9-45D2-A862-5009D227A135}" srcOrd="1" destOrd="0" presId="urn:microsoft.com/office/officeart/2005/8/layout/vList4"/>
    <dgm:cxn modelId="{BF8B6C9E-6414-4D79-B336-8596D6FF2C17}" type="presParOf" srcId="{9349054A-D479-4B85-9007-C6EB32D51CF0}" destId="{1D3351BA-4C76-4815-80C3-3F1C0A3DB1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0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98508E18-D24C-4299-9AE2-C349F571C36B}">
      <dgm:prSet phldrT="[文本]" custT="1"/>
      <dgm:spPr>
        <a:noFill/>
      </dgm:spPr>
      <dgm:t>
        <a:bodyPr/>
        <a:lstStyle/>
        <a:p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验证学生是否可以查看自己的所有预约信息，包括预约教室、教学楼、预约时间、日期以及预约状态。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D371B21D-FBEC-40E5-A304-01FBA5CF0629}" type="par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7211E855-FA56-4D09-97BA-F724809CB8C9}" type="sib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16E70134-AEFE-435F-959C-DFE4215D0E6E}">
      <dgm:prSet phldrT="[文本]" custT="1"/>
      <dgm:spPr>
        <a:noFill/>
      </dgm:spPr>
      <dgm:t>
        <a:bodyPr/>
        <a:lstStyle/>
        <a:p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验证学生是否可以成功取消已预约的教室。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160F4B9-4DF2-4A04-9ED2-8237982CE934}" type="parTrans" cxnId="{EDC48146-5F99-4A74-A687-BF4899EA3084}">
      <dgm:prSet/>
      <dgm:spPr/>
      <dgm:t>
        <a:bodyPr/>
        <a:lstStyle/>
        <a:p>
          <a:endParaRPr lang="zh-CN" altLang="en-US"/>
        </a:p>
      </dgm:t>
    </dgm:pt>
    <dgm:pt modelId="{39464885-F65B-4D27-9B41-EEC7606409CE}" type="sibTrans" cxnId="{EDC48146-5F99-4A74-A687-BF4899EA3084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16078812-D303-4DF5-9551-344DCE76C238}" type="presOf" srcId="{16E70134-AEFE-435F-959C-DFE4215D0E6E}" destId="{D74F0F0D-5878-4D45-A5E4-5750099EF562}" srcOrd="0" destOrd="2" presId="urn:microsoft.com/office/officeart/2005/8/layout/vList4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4D8B505E-7F26-4FD7-B04B-CB9D6F8E1D53}" type="presOf" srcId="{98508E18-D24C-4299-9AE2-C349F571C36B}" destId="{D74F0F0D-5878-4D45-A5E4-5750099EF562}" srcOrd="0" destOrd="1" presId="urn:microsoft.com/office/officeart/2005/8/layout/vList4"/>
    <dgm:cxn modelId="{1DF1615F-76A7-48BB-A375-96E584AFC8A3}" srcId="{AE8D81D7-7E46-4FD4-A6C5-E697E276EF22}" destId="{98508E18-D24C-4299-9AE2-C349F571C36B}" srcOrd="0" destOrd="0" parTransId="{D371B21D-FBEC-40E5-A304-01FBA5CF0629}" sibTransId="{7211E855-FA56-4D09-97BA-F724809CB8C9}"/>
    <dgm:cxn modelId="{EDC48146-5F99-4A74-A687-BF4899EA3084}" srcId="{AE8D81D7-7E46-4FD4-A6C5-E697E276EF22}" destId="{16E70134-AEFE-435F-959C-DFE4215D0E6E}" srcOrd="1" destOrd="0" parTransId="{5160F4B9-4DF2-4A04-9ED2-8237982CE934}" sibTransId="{39464885-F65B-4D27-9B41-EEC7606409CE}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82EB32B7-E098-4E48-A2E2-B334DF45DAC8}" type="presOf" srcId="{16E70134-AEFE-435F-959C-DFE4215D0E6E}" destId="{232A9113-B25A-4D1F-A32A-7FCB1EC29B4B}" srcOrd="1" destOrd="2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AB31D3F1-FD02-47B8-BE50-DEB1B3795ABD}" type="presOf" srcId="{98508E18-D24C-4299-9AE2-C349F571C36B}" destId="{232A9113-B25A-4D1F-A32A-7FCB1EC29B4B}" srcOrd="1" destOrd="1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/>
      <dgm:spPr>
        <a:noFill/>
      </dgm:spPr>
      <dgm:t>
        <a:bodyPr/>
        <a:lstStyle/>
        <a:p>
          <a:endParaRPr lang="en-US" altLang="zh-CN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r>
            <a:rPr lang="zh-CN" altLang="en-US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用户故事</a:t>
          </a:r>
          <a:r>
            <a:rPr lang="zh-TW" altLang="en-US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：教室管理</a:t>
          </a:r>
          <a:endParaRPr lang="zh-CN" altLang="en-US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D4C7DD81-D3A5-4005-9EA2-1F3E4FA263D6}">
      <dgm:prSet phldrT="[文本]" custT="1"/>
      <dgm:spPr>
        <a:noFill/>
      </dgm:spPr>
      <dgm:t>
        <a:bodyPr/>
        <a:lstStyle/>
        <a:p>
          <a:pPr>
            <a:buNone/>
          </a:pPr>
          <a:endParaRPr lang="en-US" altLang="zh-CN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>
            <a:buNone/>
          </a:pPr>
          <a:r>
            <a:rPr lang="zh-CN" altLang="en-US" sz="1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任务分解</a:t>
          </a:r>
        </a:p>
      </dgm:t>
    </dgm:pt>
    <dgm:pt modelId="{D550B86B-0413-4F27-B0E9-DBE3A98747A2}" type="parTrans" cxnId="{B51918C5-147D-4D9C-9227-B30B6C9C404A}">
      <dgm:prSet/>
      <dgm:spPr/>
      <dgm:t>
        <a:bodyPr/>
        <a:lstStyle/>
        <a:p>
          <a:endParaRPr lang="zh-CN" altLang="en-US"/>
        </a:p>
      </dgm:t>
    </dgm:pt>
    <dgm:pt modelId="{CD984F08-B8DE-4F16-BBDB-4362FD7259C5}" type="sibTrans" cxnId="{B51918C5-147D-4D9C-9227-B30B6C9C404A}">
      <dgm:prSet/>
      <dgm:spPr/>
      <dgm:t>
        <a:bodyPr/>
        <a:lstStyle/>
        <a:p>
          <a:endParaRPr lang="zh-CN" altLang="en-US"/>
        </a:p>
      </dgm:t>
    </dgm:pt>
    <dgm:pt modelId="{862AE432-3861-4100-985B-21255F4C2EB8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实现修改已有教室信息的功能。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AEF21403-40DE-4772-98FD-9CBEBD39DC18}" type="parTrans" cxnId="{574B7D9E-F791-458C-9AA0-D791EA301CA2}">
      <dgm:prSet/>
      <dgm:spPr/>
      <dgm:t>
        <a:bodyPr/>
        <a:lstStyle/>
        <a:p>
          <a:endParaRPr lang="zh-CN" altLang="en-US"/>
        </a:p>
      </dgm:t>
    </dgm:pt>
    <dgm:pt modelId="{B51B911D-55B7-47DA-A407-2AB662805FD4}" type="sibTrans" cxnId="{574B7D9E-F791-458C-9AA0-D791EA301CA2}">
      <dgm:prSet/>
      <dgm:spPr/>
      <dgm:t>
        <a:bodyPr/>
        <a:lstStyle/>
        <a:p>
          <a:endParaRPr lang="zh-CN" altLang="en-US"/>
        </a:p>
      </dgm:t>
    </dgm:pt>
    <dgm:pt modelId="{6316785A-5661-4FF6-B67D-571777D2E9A8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实现删除已有教室的功能。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EE071CEC-8AAA-4E78-B7FD-1449E745C1D4}" type="parTrans" cxnId="{6C3FDE04-7BD7-4282-A80D-31ADE8677796}">
      <dgm:prSet/>
      <dgm:spPr/>
      <dgm:t>
        <a:bodyPr/>
        <a:lstStyle/>
        <a:p>
          <a:endParaRPr lang="en-US"/>
        </a:p>
      </dgm:t>
    </dgm:pt>
    <dgm:pt modelId="{9AA9628B-7CBD-4887-BA98-693DB81CF6C9}" type="sibTrans" cxnId="{6C3FDE04-7BD7-4282-A80D-31ADE8677796}">
      <dgm:prSet/>
      <dgm:spPr/>
      <dgm:t>
        <a:bodyPr/>
        <a:lstStyle/>
        <a:p>
          <a:endParaRPr lang="en-US"/>
        </a:p>
      </dgm:t>
    </dgm:pt>
    <dgm:pt modelId="{9C743E01-AD4C-441B-854A-4FEA065C445E}">
      <dgm:prSet phldrT="[文本]" custT="1"/>
      <dgm:spPr>
        <a:noFill/>
      </dgm:spPr>
      <dgm:t>
        <a:bodyPr/>
        <a:lstStyle/>
        <a:p>
          <a:r>
            <a:rPr lang="zh-TW" altLang="en-US" sz="14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实现添加新教室的功能，并允许设置教室的可用时段。</a:t>
          </a:r>
          <a:endParaRPr lang="zh-CN" altLang="en-US" sz="14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83AC7D17-8412-4E47-B742-E62020A9002E}" type="parTrans" cxnId="{4B049540-8E50-4B89-AFE6-3BB19DC7B42C}">
      <dgm:prSet/>
      <dgm:spPr/>
      <dgm:t>
        <a:bodyPr/>
        <a:lstStyle/>
        <a:p>
          <a:endParaRPr lang="en-US"/>
        </a:p>
      </dgm:t>
    </dgm:pt>
    <dgm:pt modelId="{E947CD34-3BB3-4FB7-B384-C907E3B9062D}" type="sibTrans" cxnId="{4B049540-8E50-4B89-AFE6-3BB19DC7B42C}">
      <dgm:prSet/>
      <dgm:spPr/>
      <dgm:t>
        <a:bodyPr/>
        <a:lstStyle/>
        <a:p>
          <a:endParaRPr lang="en-US"/>
        </a:p>
      </dgm:t>
    </dgm:pt>
    <dgm:pt modelId="{54DD4F8E-BDD0-4EBD-A9E0-E3CFAD389D90}">
      <dgm:prSet phldrT="[文本]"/>
      <dgm:spPr>
        <a:noFill/>
      </dgm:spPr>
      <dgm:t>
        <a:bodyPr/>
        <a:lstStyle/>
        <a:p>
          <a:r>
            <a:rPr lang="zh-TW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作为管理员，我希望能够修改</a:t>
          </a:r>
          <a:r>
            <a: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已有教室的信息，以便更新教室数据。</a:t>
          </a:r>
        </a:p>
      </dgm:t>
    </dgm:pt>
    <dgm:pt modelId="{6025C64C-E8D0-46B4-ADB1-AECC24230057}" type="parTrans" cxnId="{CDDEA27D-54D5-46CC-A307-DB368F34B33D}">
      <dgm:prSet/>
      <dgm:spPr/>
      <dgm:t>
        <a:bodyPr/>
        <a:lstStyle/>
        <a:p>
          <a:endParaRPr lang="zh-CN" altLang="en-US"/>
        </a:p>
      </dgm:t>
    </dgm:pt>
    <dgm:pt modelId="{B13AD9A4-2798-4347-B3F1-B50E4A1B6B4F}" type="sibTrans" cxnId="{CDDEA27D-54D5-46CC-A307-DB368F34B33D}">
      <dgm:prSet/>
      <dgm:spPr/>
      <dgm:t>
        <a:bodyPr/>
        <a:lstStyle/>
        <a:p>
          <a:endParaRPr lang="zh-CN" altLang="en-US"/>
        </a:p>
      </dgm:t>
    </dgm:pt>
    <dgm:pt modelId="{22FF3D27-1F0D-4B98-8A6C-1C66FE80731F}">
      <dgm:prSet phldrT="[文本]"/>
      <dgm:spPr>
        <a:noFill/>
      </dgm:spPr>
      <dgm:t>
        <a:bodyPr/>
        <a:lstStyle/>
        <a:p>
          <a:r>
            <a: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作为管理员，我希望能够删除已有教室，以便管理教室列表。</a:t>
          </a:r>
        </a:p>
      </dgm:t>
    </dgm:pt>
    <dgm:pt modelId="{BAAEE5B7-C02E-466A-9487-A0B779CA9E00}" type="parTrans" cxnId="{1A4057C0-A2D5-4B24-A716-3CEC1E2FC028}">
      <dgm:prSet/>
      <dgm:spPr/>
      <dgm:t>
        <a:bodyPr/>
        <a:lstStyle/>
        <a:p>
          <a:endParaRPr lang="zh-CN" altLang="en-US"/>
        </a:p>
      </dgm:t>
    </dgm:pt>
    <dgm:pt modelId="{79C2C91E-5946-40D7-839B-1317AF2D3613}" type="sibTrans" cxnId="{1A4057C0-A2D5-4B24-A716-3CEC1E2FC028}">
      <dgm:prSet/>
      <dgm:spPr/>
      <dgm:t>
        <a:bodyPr/>
        <a:lstStyle/>
        <a:p>
          <a:endParaRPr lang="zh-CN" altLang="en-US"/>
        </a:p>
      </dgm:t>
    </dgm:pt>
    <dgm:pt modelId="{4B87BE0F-FB2F-4F71-B361-2620C407F1F4}">
      <dgm:prSet phldrT="[文本]"/>
      <dgm:spPr>
        <a:noFill/>
      </dgm:spPr>
      <dgm:t>
        <a:bodyPr/>
        <a:lstStyle/>
        <a:p>
          <a:r>
            <a: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作为管理员，我希望能够添加新教室并设置教室的可用时段，以便扩展可预约的教室。</a:t>
          </a:r>
        </a:p>
      </dgm:t>
    </dgm:pt>
    <dgm:pt modelId="{5760A5C5-E062-4761-B579-4249A585FC0D}" type="parTrans" cxnId="{1E8E8352-AE9A-4A6F-9892-F2FCCC03181A}">
      <dgm:prSet/>
      <dgm:spPr/>
      <dgm:t>
        <a:bodyPr/>
        <a:lstStyle/>
        <a:p>
          <a:endParaRPr lang="zh-CN" altLang="en-US"/>
        </a:p>
      </dgm:t>
    </dgm:pt>
    <dgm:pt modelId="{8F6B6F89-4D86-465C-9A90-2E6B9E53FAD0}" type="sibTrans" cxnId="{1E8E8352-AE9A-4A6F-9892-F2FCCC03181A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/>
      <dgm:spPr>
        <a:noFill/>
      </dgm:spPr>
      <dgm:t>
        <a:bodyPr/>
        <a:lstStyle/>
        <a:p>
          <a:r>
            <a:rPr lang="zh-TW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作为管理员，我希望能够查看所有教室的信息，以便管理教室数据。</a:t>
          </a:r>
          <a:endParaRPr lang="zh-CN" altLang="en-US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C6BD1FE0-E642-4754-9E85-FBCC51B929D5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创建教室信息管理界面，显示所有教室的信息。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EB56A374-90EB-484A-BFD9-668C739695D2}" type="sibTrans" cxnId="{6CC342ED-4B11-4BC3-B8FA-4BE54B408313}">
      <dgm:prSet/>
      <dgm:spPr/>
      <dgm:t>
        <a:bodyPr/>
        <a:lstStyle/>
        <a:p>
          <a:endParaRPr lang="zh-CN" altLang="en-US"/>
        </a:p>
      </dgm:t>
    </dgm:pt>
    <dgm:pt modelId="{61A8E4CB-619B-42F1-B485-A59C08F317FA}" type="parTrans" cxnId="{6CC342ED-4B11-4BC3-B8FA-4BE54B408313}">
      <dgm:prSet/>
      <dgm:spPr/>
      <dgm:t>
        <a:bodyPr/>
        <a:lstStyle/>
        <a:p>
          <a:endParaRPr lang="zh-CN" altLang="en-US"/>
        </a:p>
      </dgm:t>
    </dgm:pt>
    <dgm:pt modelId="{2E4A6BDF-EE4C-49DF-8D82-07464C308BD9}">
      <dgm:prSet phldrT="[文本]"/>
      <dgm:spPr>
        <a:noFill/>
      </dgm:spPr>
      <dgm:t>
        <a:bodyPr/>
        <a:lstStyle/>
        <a:p>
          <a:endParaRPr lang="zh-CN" altLang="en-US" sz="11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B094F21-9581-4C18-B3E5-51C866C68CB7}" type="parTrans" cxnId="{93CD69E0-6541-4EF2-AF05-DEF7193BED1D}">
      <dgm:prSet/>
      <dgm:spPr/>
      <dgm:t>
        <a:bodyPr/>
        <a:lstStyle/>
        <a:p>
          <a:endParaRPr lang="zh-CN" altLang="en-US"/>
        </a:p>
      </dgm:t>
    </dgm:pt>
    <dgm:pt modelId="{5090AF20-9633-473E-865A-6169331EADA5}" type="sibTrans" cxnId="{93CD69E0-6541-4EF2-AF05-DEF7193BED1D}">
      <dgm:prSet/>
      <dgm:spPr/>
      <dgm:t>
        <a:bodyPr/>
        <a:lstStyle/>
        <a:p>
          <a:endParaRPr lang="zh-CN" altLang="en-US"/>
        </a:p>
      </dgm:t>
    </dgm:pt>
    <dgm:pt modelId="{0714725C-CFF4-492F-9885-BED87FFBFECB}">
      <dgm:prSet phldrT="[文本]"/>
      <dgm:spPr>
        <a:noFill/>
      </dgm:spPr>
      <dgm:t>
        <a:bodyPr/>
        <a:lstStyle/>
        <a:p>
          <a:endParaRPr lang="zh-CN" altLang="en-US" sz="11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A1DC6C49-5E61-411F-9FBE-52FACAD0CFE4}" type="parTrans" cxnId="{FD99074B-B1B8-4157-81BD-7030E04FD5F1}">
      <dgm:prSet/>
      <dgm:spPr/>
      <dgm:t>
        <a:bodyPr/>
        <a:lstStyle/>
        <a:p>
          <a:endParaRPr lang="zh-CN" altLang="en-US"/>
        </a:p>
      </dgm:t>
    </dgm:pt>
    <dgm:pt modelId="{AB3C0328-7380-4D83-A1D1-F30BADB38725}" type="sibTrans" cxnId="{FD99074B-B1B8-4157-81BD-7030E04FD5F1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2" custScaleY="207877"/>
      <dgm:spPr/>
    </dgm:pt>
    <dgm:pt modelId="{BEE74646-B138-4E08-A282-0D04A8E2E475}" type="pres">
      <dgm:prSet presAssocID="{AE8D81D7-7E46-4FD4-A6C5-E697E276EF22}" presName="img" presStyleLbl="fgImgPlace1" presStyleIdx="0" presStyleCnt="2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2">
        <dgm:presLayoutVars>
          <dgm:bulletEnabled val="1"/>
        </dgm:presLayoutVars>
      </dgm:prSet>
      <dgm:spPr/>
    </dgm:pt>
    <dgm:pt modelId="{F68525A0-5902-4993-9F7B-5B7699A57C36}" type="pres">
      <dgm:prSet presAssocID="{66CAC7CE-16B7-4DCC-A687-300BE1371466}" presName="spacer" presStyleCnt="0"/>
      <dgm:spPr/>
    </dgm:pt>
    <dgm:pt modelId="{9349054A-D479-4B85-9007-C6EB32D51CF0}" type="pres">
      <dgm:prSet presAssocID="{D4C7DD81-D3A5-4005-9EA2-1F3E4FA263D6}" presName="comp" presStyleCnt="0"/>
      <dgm:spPr/>
    </dgm:pt>
    <dgm:pt modelId="{5A96811C-5E65-47BC-AE15-513F51AAD230}" type="pres">
      <dgm:prSet presAssocID="{D4C7DD81-D3A5-4005-9EA2-1F3E4FA263D6}" presName="box" presStyleLbl="node1" presStyleIdx="1" presStyleCnt="2" custScaleY="183268"/>
      <dgm:spPr/>
    </dgm:pt>
    <dgm:pt modelId="{E1AB6893-F5C9-45D2-A862-5009D227A135}" type="pres">
      <dgm:prSet presAssocID="{D4C7DD81-D3A5-4005-9EA2-1F3E4FA263D6}" presName="img" presStyleLbl="fgImgPlace1" presStyleIdx="1" presStyleCnt="2" custScaleX="55285" custScaleY="55285" custLinFactNeighborX="-18125" custLinFactNeighborY="3548"/>
      <dgm:spPr>
        <a:blipFill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1D3351BA-4C76-4815-80C3-3F1C0A3DB14A}" type="pres">
      <dgm:prSet presAssocID="{D4C7DD81-D3A5-4005-9EA2-1F3E4FA263D6}" presName="text" presStyleLbl="node1" presStyleIdx="1" presStyleCnt="2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6C3FDE04-7BD7-4282-A80D-31ADE8677796}" srcId="{D4C7DD81-D3A5-4005-9EA2-1F3E4FA263D6}" destId="{6316785A-5661-4FF6-B67D-571777D2E9A8}" srcOrd="2" destOrd="0" parTransId="{EE071CEC-8AAA-4E78-B7FD-1449E745C1D4}" sibTransId="{9AA9628B-7CBD-4887-BA98-693DB81CF6C9}"/>
    <dgm:cxn modelId="{97A1C006-B3D4-42CC-8609-BFC200DB1DCB}" type="presOf" srcId="{D4C7DD81-D3A5-4005-9EA2-1F3E4FA263D6}" destId="{1D3351BA-4C76-4815-80C3-3F1C0A3DB14A}" srcOrd="1" destOrd="0" presId="urn:microsoft.com/office/officeart/2005/8/layout/vList4"/>
    <dgm:cxn modelId="{F580D606-147E-44CC-B71D-CA047814CDFA}" type="presOf" srcId="{9C743E01-AD4C-441B-854A-4FEA065C445E}" destId="{1D3351BA-4C76-4815-80C3-3F1C0A3DB14A}" srcOrd="1" destOrd="4" presId="urn:microsoft.com/office/officeart/2005/8/layout/vList4"/>
    <dgm:cxn modelId="{B4022716-2C38-44BD-8A51-314C76B11A1F}" type="presOf" srcId="{0714725C-CFF4-492F-9885-BED87FFBFECB}" destId="{1D3351BA-4C76-4815-80C3-3F1C0A3DB14A}" srcOrd="1" destOrd="5" presId="urn:microsoft.com/office/officeart/2005/8/layout/vList4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4B049540-8E50-4B89-AFE6-3BB19DC7B42C}" srcId="{D4C7DD81-D3A5-4005-9EA2-1F3E4FA263D6}" destId="{9C743E01-AD4C-441B-854A-4FEA065C445E}" srcOrd="3" destOrd="0" parTransId="{83AC7D17-8412-4E47-B742-E62020A9002E}" sibTransId="{E947CD34-3BB3-4FB7-B384-C907E3B9062D}"/>
    <dgm:cxn modelId="{C0536747-F473-4D81-B74D-724E28D36C51}" type="presOf" srcId="{2E4A6BDF-EE4C-49DF-8D82-07464C308BD9}" destId="{1D3351BA-4C76-4815-80C3-3F1C0A3DB14A}" srcOrd="1" destOrd="6" presId="urn:microsoft.com/office/officeart/2005/8/layout/vList4"/>
    <dgm:cxn modelId="{9A519047-5495-4716-B01D-FF2D20D175CE}" type="presOf" srcId="{54DD4F8E-BDD0-4EBD-A9E0-E3CFAD389D90}" destId="{232A9113-B25A-4D1F-A32A-7FCB1EC29B4B}" srcOrd="1" destOrd="2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FD99074B-B1B8-4157-81BD-7030E04FD5F1}" srcId="{D4C7DD81-D3A5-4005-9EA2-1F3E4FA263D6}" destId="{0714725C-CFF4-492F-9885-BED87FFBFECB}" srcOrd="4" destOrd="0" parTransId="{A1DC6C49-5E61-411F-9FBE-52FACAD0CFE4}" sibTransId="{AB3C0328-7380-4D83-A1D1-F30BADB38725}"/>
    <dgm:cxn modelId="{1D7E334C-D630-4ACC-89B7-83DDD78A9A99}" type="presOf" srcId="{6316785A-5661-4FF6-B67D-571777D2E9A8}" destId="{5A96811C-5E65-47BC-AE15-513F51AAD230}" srcOrd="0" destOrd="3" presId="urn:microsoft.com/office/officeart/2005/8/layout/vList4"/>
    <dgm:cxn modelId="{F29C6451-8B3A-432F-91B9-186CB9A0D53B}" type="presOf" srcId="{D4C7DD81-D3A5-4005-9EA2-1F3E4FA263D6}" destId="{5A96811C-5E65-47BC-AE15-513F51AAD230}" srcOrd="0" destOrd="0" presId="urn:microsoft.com/office/officeart/2005/8/layout/vList4"/>
    <dgm:cxn modelId="{1E8E8352-AE9A-4A6F-9892-F2FCCC03181A}" srcId="{AE8D81D7-7E46-4FD4-A6C5-E697E276EF22}" destId="{4B87BE0F-FB2F-4F71-B361-2620C407F1F4}" srcOrd="3" destOrd="0" parTransId="{5760A5C5-E062-4761-B579-4249A585FC0D}" sibTransId="{8F6B6F89-4D86-465C-9A90-2E6B9E53FAD0}"/>
    <dgm:cxn modelId="{A27A6073-198D-4857-9DE4-6A4FCC24B25A}" type="presOf" srcId="{4B87BE0F-FB2F-4F71-B361-2620C407F1F4}" destId="{232A9113-B25A-4D1F-A32A-7FCB1EC29B4B}" srcOrd="1" destOrd="4" presId="urn:microsoft.com/office/officeart/2005/8/layout/vList4"/>
    <dgm:cxn modelId="{06E12655-5AE0-4E6A-A647-933832CDF059}" type="presOf" srcId="{862AE432-3861-4100-985B-21255F4C2EB8}" destId="{1D3351BA-4C76-4815-80C3-3F1C0A3DB14A}" srcOrd="1" destOrd="2" presId="urn:microsoft.com/office/officeart/2005/8/layout/vList4"/>
    <dgm:cxn modelId="{A7A14F7A-888C-45E7-84D6-BBF1239BA13E}" type="presOf" srcId="{22FF3D27-1F0D-4B98-8A6C-1C66FE80731F}" destId="{232A9113-B25A-4D1F-A32A-7FCB1EC29B4B}" srcOrd="1" destOrd="3" presId="urn:microsoft.com/office/officeart/2005/8/layout/vList4"/>
    <dgm:cxn modelId="{7CD2B25A-FBDB-498B-975B-9BCCD221928C}" type="presOf" srcId="{0714725C-CFF4-492F-9885-BED87FFBFECB}" destId="{5A96811C-5E65-47BC-AE15-513F51AAD230}" srcOrd="0" destOrd="5" presId="urn:microsoft.com/office/officeart/2005/8/layout/vList4"/>
    <dgm:cxn modelId="{CDDEA27D-54D5-46CC-A307-DB368F34B33D}" srcId="{AE8D81D7-7E46-4FD4-A6C5-E697E276EF22}" destId="{54DD4F8E-BDD0-4EBD-A9E0-E3CFAD389D90}" srcOrd="1" destOrd="0" parTransId="{6025C64C-E8D0-46B4-ADB1-AECC24230057}" sibTransId="{B13AD9A4-2798-4347-B3F1-B50E4A1B6B4F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574B7D9E-F791-458C-9AA0-D791EA301CA2}" srcId="{D4C7DD81-D3A5-4005-9EA2-1F3E4FA263D6}" destId="{862AE432-3861-4100-985B-21255F4C2EB8}" srcOrd="1" destOrd="0" parTransId="{AEF21403-40DE-4772-98FD-9CBEBD39DC18}" sibTransId="{B51B911D-55B7-47DA-A407-2AB662805FD4}"/>
    <dgm:cxn modelId="{3FD3EAA6-2AC3-47E1-941A-C1202EFE79B2}" type="presOf" srcId="{862AE432-3861-4100-985B-21255F4C2EB8}" destId="{5A96811C-5E65-47BC-AE15-513F51AAD230}" srcOrd="0" destOrd="2" presId="urn:microsoft.com/office/officeart/2005/8/layout/vList4"/>
    <dgm:cxn modelId="{15DFD1B4-C4AB-4A05-8127-7131975C440C}" type="presOf" srcId="{4B87BE0F-FB2F-4F71-B361-2620C407F1F4}" destId="{D74F0F0D-5878-4D45-A5E4-5750099EF562}" srcOrd="0" destOrd="4" presId="urn:microsoft.com/office/officeart/2005/8/layout/vList4"/>
    <dgm:cxn modelId="{901EA8B5-F535-4234-A497-A4205388BA35}" type="presOf" srcId="{C6BD1FE0-E642-4754-9E85-FBCC51B929D5}" destId="{5A96811C-5E65-47BC-AE15-513F51AAD230}" srcOrd="0" destOrd="1" presId="urn:microsoft.com/office/officeart/2005/8/layout/vList4"/>
    <dgm:cxn modelId="{1A4057C0-A2D5-4B24-A716-3CEC1E2FC028}" srcId="{AE8D81D7-7E46-4FD4-A6C5-E697E276EF22}" destId="{22FF3D27-1F0D-4B98-8A6C-1C66FE80731F}" srcOrd="2" destOrd="0" parTransId="{BAAEE5B7-C02E-466A-9487-A0B779CA9E00}" sibTransId="{79C2C91E-5946-40D7-839B-1317AF2D3613}"/>
    <dgm:cxn modelId="{F35C10C2-1DAA-4D10-A1D7-578BB7E1E504}" type="presOf" srcId="{2E4A6BDF-EE4C-49DF-8D82-07464C308BD9}" destId="{5A96811C-5E65-47BC-AE15-513F51AAD230}" srcOrd="0" destOrd="6" presId="urn:microsoft.com/office/officeart/2005/8/layout/vList4"/>
    <dgm:cxn modelId="{B51918C5-147D-4D9C-9227-B30B6C9C404A}" srcId="{AA6BA84C-EA88-4B5B-8DCF-C7E3D6CFC0F0}" destId="{D4C7DD81-D3A5-4005-9EA2-1F3E4FA263D6}" srcOrd="1" destOrd="0" parTransId="{D550B86B-0413-4F27-B0E9-DBE3A98747A2}" sibTransId="{CD984F08-B8DE-4F16-BBDB-4362FD7259C5}"/>
    <dgm:cxn modelId="{446E79DC-CCE9-4672-A66A-B21B28D5A09B}" type="presOf" srcId="{54DD4F8E-BDD0-4EBD-A9E0-E3CFAD389D90}" destId="{D74F0F0D-5878-4D45-A5E4-5750099EF562}" srcOrd="0" destOrd="2" presId="urn:microsoft.com/office/officeart/2005/8/layout/vList4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93CD69E0-6541-4EF2-AF05-DEF7193BED1D}" srcId="{D4C7DD81-D3A5-4005-9EA2-1F3E4FA263D6}" destId="{2E4A6BDF-EE4C-49DF-8D82-07464C308BD9}" srcOrd="5" destOrd="0" parTransId="{FB094F21-9581-4C18-B3E5-51C866C68CB7}" sibTransId="{5090AF20-9633-473E-865A-6169331EADA5}"/>
    <dgm:cxn modelId="{02960EE5-A9B5-40F8-BCB8-D4CB555BD996}" type="presOf" srcId="{22FF3D27-1F0D-4B98-8A6C-1C66FE80731F}" destId="{D74F0F0D-5878-4D45-A5E4-5750099EF562}" srcOrd="0" destOrd="3" presId="urn:microsoft.com/office/officeart/2005/8/layout/vList4"/>
    <dgm:cxn modelId="{90D586EA-E000-48D6-B097-0A98FAA65F9B}" type="presOf" srcId="{6316785A-5661-4FF6-B67D-571777D2E9A8}" destId="{1D3351BA-4C76-4815-80C3-3F1C0A3DB14A}" srcOrd="1" destOrd="3" presId="urn:microsoft.com/office/officeart/2005/8/layout/vList4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7968C5EC-E991-4E8D-B45E-9F1F2C4BA5EE}" type="presOf" srcId="{C6BD1FE0-E642-4754-9E85-FBCC51B929D5}" destId="{1D3351BA-4C76-4815-80C3-3F1C0A3DB14A}" srcOrd="1" destOrd="1" presId="urn:microsoft.com/office/officeart/2005/8/layout/vList4"/>
    <dgm:cxn modelId="{6CC342ED-4B11-4BC3-B8FA-4BE54B408313}" srcId="{D4C7DD81-D3A5-4005-9EA2-1F3E4FA263D6}" destId="{C6BD1FE0-E642-4754-9E85-FBCC51B929D5}" srcOrd="0" destOrd="0" parTransId="{61A8E4CB-619B-42F1-B485-A59C08F317FA}" sibTransId="{EB56A374-90EB-484A-BFD9-668C739695D2}"/>
    <dgm:cxn modelId="{011921F7-70C1-468F-AF29-DF9BAF27034D}" type="presOf" srcId="{9C743E01-AD4C-441B-854A-4FEA065C445E}" destId="{5A96811C-5E65-47BC-AE15-513F51AAD230}" srcOrd="0" destOrd="4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  <dgm:cxn modelId="{D45B65C3-37FF-40DD-95F1-C375C5E89F0D}" type="presParOf" srcId="{A55917BE-0A98-4FE0-B10E-3BEAD0088CEF}" destId="{F68525A0-5902-4993-9F7B-5B7699A57C36}" srcOrd="1" destOrd="0" presId="urn:microsoft.com/office/officeart/2005/8/layout/vList4"/>
    <dgm:cxn modelId="{90F66F4B-6D9C-4BB2-A72B-58FE5DC63296}" type="presParOf" srcId="{A55917BE-0A98-4FE0-B10E-3BEAD0088CEF}" destId="{9349054A-D479-4B85-9007-C6EB32D51CF0}" srcOrd="2" destOrd="0" presId="urn:microsoft.com/office/officeart/2005/8/layout/vList4"/>
    <dgm:cxn modelId="{DDE0EA3F-D9BB-4C7F-B807-9CADDE5E0B22}" type="presParOf" srcId="{9349054A-D479-4B85-9007-C6EB32D51CF0}" destId="{5A96811C-5E65-47BC-AE15-513F51AAD230}" srcOrd="0" destOrd="0" presId="urn:microsoft.com/office/officeart/2005/8/layout/vList4"/>
    <dgm:cxn modelId="{E2EA45FA-7B15-4333-A41F-9983FDB69804}" type="presParOf" srcId="{9349054A-D479-4B85-9007-C6EB32D51CF0}" destId="{E1AB6893-F5C9-45D2-A862-5009D227A135}" srcOrd="1" destOrd="0" presId="urn:microsoft.com/office/officeart/2005/8/layout/vList4"/>
    <dgm:cxn modelId="{BF8B6C9E-6414-4D79-B336-8596D6FF2C17}" type="presParOf" srcId="{9349054A-D479-4B85-9007-C6EB32D51CF0}" destId="{1D3351BA-4C76-4815-80C3-3F1C0A3DB1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0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验证管理员是否可以查看所有教室信息。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/>
      <dgm:spPr>
        <a:noFill/>
      </dgm:spPr>
      <dgm:t>
        <a:bodyPr/>
        <a:lstStyle/>
        <a:p>
          <a:endParaRPr lang="zh-CN" altLang="en-US" sz="2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98508E18-D24C-4299-9AE2-C349F571C36B}">
      <dgm:prSet phldrT="[文本]" custT="1"/>
      <dgm:spPr>
        <a:noFill/>
      </dgm:spPr>
      <dgm:t>
        <a:bodyPr/>
        <a:lstStyle/>
        <a:p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验证管理员是否可以修改已有教室的信息。</a:t>
          </a:r>
        </a:p>
      </dgm:t>
    </dgm:pt>
    <dgm:pt modelId="{D371B21D-FBEC-40E5-A304-01FBA5CF0629}" type="par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7211E855-FA56-4D09-97BA-F724809CB8C9}" type="sib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35C9F37D-67F5-4B37-933B-3E44052449AA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管理员是否可以删除已有教室。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38FD023A-F8CD-48D2-AB50-C7BF3B9DA42D}" type="parTrans" cxnId="{229C31E4-66DB-48A2-A846-AD32A618F0BB}">
      <dgm:prSet/>
      <dgm:spPr/>
      <dgm:t>
        <a:bodyPr/>
        <a:lstStyle/>
        <a:p>
          <a:endParaRPr lang="zh-CN" altLang="en-US"/>
        </a:p>
      </dgm:t>
    </dgm:pt>
    <dgm:pt modelId="{3177CD06-D891-4E03-9E8A-FD2DDAA0471D}" type="sibTrans" cxnId="{229C31E4-66DB-48A2-A846-AD32A618F0BB}">
      <dgm:prSet/>
      <dgm:spPr/>
      <dgm:t>
        <a:bodyPr/>
        <a:lstStyle/>
        <a:p>
          <a:endParaRPr lang="zh-CN" altLang="en-US"/>
        </a:p>
      </dgm:t>
    </dgm:pt>
    <dgm:pt modelId="{88FE93C3-7EDA-44EE-8F67-EF93D9D06BBB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管理员是否可以添加新教室并设置教室的可用时段。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313F245C-AF42-43E1-A276-431FDCA38129}" type="parTrans" cxnId="{9AE70DD1-1D9C-4013-BCAF-2E1529A7D546}">
      <dgm:prSet/>
      <dgm:spPr/>
      <dgm:t>
        <a:bodyPr/>
        <a:lstStyle/>
        <a:p>
          <a:endParaRPr lang="zh-CN" altLang="en-US"/>
        </a:p>
      </dgm:t>
    </dgm:pt>
    <dgm:pt modelId="{58FDF8B6-C07B-43CB-907B-C63BCA275CC9}" type="sibTrans" cxnId="{9AE70DD1-1D9C-4013-BCAF-2E1529A7D546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5" presId="urn:microsoft.com/office/officeart/2005/8/layout/vList4"/>
    <dgm:cxn modelId="{1349BD35-6D75-467E-A550-AB83805D531F}" type="presOf" srcId="{35C9F37D-67F5-4B37-933B-3E44052449AA}" destId="{D74F0F0D-5878-4D45-A5E4-5750099EF562}" srcOrd="0" destOrd="3" presId="urn:microsoft.com/office/officeart/2005/8/layout/vList4"/>
    <dgm:cxn modelId="{B8C21437-FEE6-4B82-B59A-58D93AD19C9D}" type="presOf" srcId="{88FE93C3-7EDA-44EE-8F67-EF93D9D06BBB}" destId="{232A9113-B25A-4D1F-A32A-7FCB1EC29B4B}" srcOrd="1" destOrd="4" presId="urn:microsoft.com/office/officeart/2005/8/layout/vList4"/>
    <dgm:cxn modelId="{20C8013D-3C16-40EA-85A2-517E22AFB99B}" type="presOf" srcId="{35C9F37D-67F5-4B37-933B-3E44052449AA}" destId="{232A9113-B25A-4D1F-A32A-7FCB1EC29B4B}" srcOrd="1" destOrd="3" presId="urn:microsoft.com/office/officeart/2005/8/layout/vList4"/>
    <dgm:cxn modelId="{4D8B505E-7F26-4FD7-B04B-CB9D6F8E1D53}" type="presOf" srcId="{98508E18-D24C-4299-9AE2-C349F571C36B}" destId="{D74F0F0D-5878-4D45-A5E4-5750099EF562}" srcOrd="0" destOrd="2" presId="urn:microsoft.com/office/officeart/2005/8/layout/vList4"/>
    <dgm:cxn modelId="{1DF1615F-76A7-48BB-A375-96E584AFC8A3}" srcId="{AE8D81D7-7E46-4FD4-A6C5-E697E276EF22}" destId="{98508E18-D24C-4299-9AE2-C349F571C36B}" srcOrd="1" destOrd="0" parTransId="{D371B21D-FBEC-40E5-A304-01FBA5CF0629}" sibTransId="{7211E855-FA56-4D09-97BA-F724809CB8C9}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4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D7EA099F-B6E8-46D6-8597-6FBD8B580BDA}" type="presOf" srcId="{88FE93C3-7EDA-44EE-8F67-EF93D9D06BBB}" destId="{D74F0F0D-5878-4D45-A5E4-5750099EF562}" srcOrd="0" destOrd="4" presId="urn:microsoft.com/office/officeart/2005/8/layout/vList4"/>
    <dgm:cxn modelId="{9AE70DD1-1D9C-4013-BCAF-2E1529A7D546}" srcId="{AE8D81D7-7E46-4FD4-A6C5-E697E276EF22}" destId="{88FE93C3-7EDA-44EE-8F67-EF93D9D06BBB}" srcOrd="3" destOrd="0" parTransId="{313F245C-AF42-43E1-A276-431FDCA38129}" sibTransId="{58FDF8B6-C07B-43CB-907B-C63BCA275CC9}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5" presId="urn:microsoft.com/office/officeart/2005/8/layout/vList4"/>
    <dgm:cxn modelId="{229C31E4-66DB-48A2-A846-AD32A618F0BB}" srcId="{AE8D81D7-7E46-4FD4-A6C5-E697E276EF22}" destId="{35C9F37D-67F5-4B37-933B-3E44052449AA}" srcOrd="2" destOrd="0" parTransId="{38FD023A-F8CD-48D2-AB50-C7BF3B9DA42D}" sibTransId="{3177CD06-D891-4E03-9E8A-FD2DDAA0471D}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AB31D3F1-FD02-47B8-BE50-DEB1B3795ABD}" type="presOf" srcId="{98508E18-D24C-4299-9AE2-C349F571C36B}" destId="{232A9113-B25A-4D1F-A32A-7FCB1EC29B4B}" srcOrd="1" destOrd="2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endParaRPr lang="en-US" altLang="zh-CN" sz="18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r>
            <a:rPr lang="zh-CN" altLang="en-US" sz="1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用户故事</a:t>
          </a:r>
          <a:r>
            <a:rPr lang="zh-TW" altLang="en-US" sz="1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：学生管理</a:t>
          </a:r>
          <a:endParaRPr lang="zh-CN" altLang="en-US" sz="18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74DBFD4D-3DBC-400E-A6DC-43482C5A19DA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作为管理员，我希望能够删除某个学生，以便管理学生账户。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D53780BA-F820-4F79-913D-0D8EDD532408}" type="parTrans" cxnId="{D6A52653-29F7-4BE7-A27C-E462B3349236}">
      <dgm:prSet/>
      <dgm:spPr/>
      <dgm:t>
        <a:bodyPr/>
        <a:lstStyle/>
        <a:p>
          <a:endParaRPr lang="zh-CN" altLang="en-US"/>
        </a:p>
      </dgm:t>
    </dgm:pt>
    <dgm:pt modelId="{ADADBDCF-B523-40D7-81F6-E68E10D37315}" type="sibTrans" cxnId="{D6A52653-29F7-4BE7-A27C-E462B3349236}">
      <dgm:prSet/>
      <dgm:spPr/>
      <dgm:t>
        <a:bodyPr/>
        <a:lstStyle/>
        <a:p>
          <a:endParaRPr lang="zh-CN" altLang="en-US"/>
        </a:p>
      </dgm:t>
    </dgm:pt>
    <dgm:pt modelId="{D4C7DD81-D3A5-4005-9EA2-1F3E4FA263D6}">
      <dgm:prSet phldrT="[文本]" custT="1"/>
      <dgm:spPr>
        <a:noFill/>
      </dgm:spPr>
      <dgm:t>
        <a:bodyPr/>
        <a:lstStyle/>
        <a:p>
          <a:pPr>
            <a:buNone/>
          </a:pPr>
          <a:endParaRPr lang="en-US" altLang="zh-CN" sz="18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>
            <a:buNone/>
          </a:pPr>
          <a:r>
            <a:rPr lang="zh-CN" altLang="en-US" sz="18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任务分解</a:t>
          </a:r>
        </a:p>
      </dgm:t>
    </dgm:pt>
    <dgm:pt modelId="{D550B86B-0413-4F27-B0E9-DBE3A98747A2}" type="parTrans" cxnId="{B51918C5-147D-4D9C-9227-B30B6C9C404A}">
      <dgm:prSet/>
      <dgm:spPr/>
      <dgm:t>
        <a:bodyPr/>
        <a:lstStyle/>
        <a:p>
          <a:endParaRPr lang="zh-CN" altLang="en-US"/>
        </a:p>
      </dgm:t>
    </dgm:pt>
    <dgm:pt modelId="{CD984F08-B8DE-4F16-BBDB-4362FD7259C5}" type="sibTrans" cxnId="{B51918C5-147D-4D9C-9227-B30B6C9C404A}">
      <dgm:prSet/>
      <dgm:spPr/>
      <dgm:t>
        <a:bodyPr/>
        <a:lstStyle/>
        <a:p>
          <a:endParaRPr lang="zh-CN" altLang="en-US"/>
        </a:p>
      </dgm:t>
    </dgm:pt>
    <dgm:pt modelId="{C6BD1FE0-E642-4754-9E85-FBCC51B929D5}">
      <dgm:prSet phldrT="[文本]" custT="1"/>
      <dgm:spPr>
        <a:noFill/>
      </dgm:spPr>
      <dgm:t>
        <a:bodyPr/>
        <a:lstStyle/>
        <a:p>
          <a:r>
            <a:rPr lang="zh-CN" altLang="en-US" sz="14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创建学生信息管理页面</a:t>
          </a:r>
          <a:r>
            <a:rPr lang="en-US" altLang="en-US" sz="14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显示所有学生的信息。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61A8E4CB-619B-42F1-B485-A59C08F317FA}" type="parTrans" cxnId="{6CC342ED-4B11-4BC3-B8FA-4BE54B408313}">
      <dgm:prSet/>
      <dgm:spPr/>
      <dgm:t>
        <a:bodyPr/>
        <a:lstStyle/>
        <a:p>
          <a:endParaRPr lang="zh-CN" altLang="en-US"/>
        </a:p>
      </dgm:t>
    </dgm:pt>
    <dgm:pt modelId="{EB56A374-90EB-484A-BFD9-668C739695D2}" type="sibTrans" cxnId="{6CC342ED-4B11-4BC3-B8FA-4BE54B408313}">
      <dgm:prSet/>
      <dgm:spPr/>
      <dgm:t>
        <a:bodyPr/>
        <a:lstStyle/>
        <a:p>
          <a:endParaRPr lang="zh-CN" altLang="en-US"/>
        </a:p>
      </dgm:t>
    </dgm:pt>
    <dgm:pt modelId="{862AE432-3861-4100-985B-21255F4C2EB8}">
      <dgm:prSet phldrT="[文本]" custT="1"/>
      <dgm:spPr>
        <a:noFill/>
      </dgm:spPr>
      <dgm:t>
        <a:bodyPr/>
        <a:lstStyle/>
        <a:p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实现删除学生账户的功能。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AEF21403-40DE-4772-98FD-9CBEBD39DC18}" type="parTrans" cxnId="{574B7D9E-F791-458C-9AA0-D791EA301CA2}">
      <dgm:prSet/>
      <dgm:spPr/>
      <dgm:t>
        <a:bodyPr/>
        <a:lstStyle/>
        <a:p>
          <a:endParaRPr lang="zh-CN" altLang="en-US"/>
        </a:p>
      </dgm:t>
    </dgm:pt>
    <dgm:pt modelId="{B51B911D-55B7-47DA-A407-2AB662805FD4}" type="sibTrans" cxnId="{574B7D9E-F791-458C-9AA0-D791EA301CA2}">
      <dgm:prSet/>
      <dgm:spPr/>
      <dgm:t>
        <a:bodyPr/>
        <a:lstStyle/>
        <a:p>
          <a:endParaRPr lang="zh-CN" altLang="en-US"/>
        </a:p>
      </dgm:t>
    </dgm:pt>
    <dgm:pt modelId="{6316785A-5661-4FF6-B67D-571777D2E9A8}">
      <dgm:prSet phldrT="[文本]" custT="1"/>
      <dgm:spPr>
        <a:noFill/>
      </dgm:spPr>
      <dgm:t>
        <a:bodyPr/>
        <a:lstStyle/>
        <a:p>
          <a:r>
            <a:rPr lang="zh-CN" altLang="en-US" sz="14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实现搜索学生功能</a:t>
          </a:r>
          <a:r>
            <a:rPr lang="en-US" altLang="en-US" sz="14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允许管理员通过关键词搜索特定学生</a:t>
          </a:r>
          <a:r>
            <a:rPr lang="zh-TW" altLang="en-US" sz="14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，如姓名或学号。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EE071CEC-8AAA-4E78-B7FD-1449E745C1D4}" type="parTrans" cxnId="{6C3FDE04-7BD7-4282-A80D-31ADE8677796}">
      <dgm:prSet/>
      <dgm:spPr/>
      <dgm:t>
        <a:bodyPr/>
        <a:lstStyle/>
        <a:p>
          <a:endParaRPr lang="en-US"/>
        </a:p>
      </dgm:t>
    </dgm:pt>
    <dgm:pt modelId="{9AA9628B-7CBD-4887-BA98-693DB81CF6C9}" type="sibTrans" cxnId="{6C3FDE04-7BD7-4282-A80D-31ADE8677796}">
      <dgm:prSet/>
      <dgm:spPr/>
      <dgm:t>
        <a:bodyPr/>
        <a:lstStyle/>
        <a:p>
          <a:endParaRPr lang="en-US"/>
        </a:p>
      </dgm:t>
    </dgm:pt>
    <dgm:pt modelId="{8263FCFF-3A4B-4B10-A065-CA77D197EF16}">
      <dgm:prSet phldrT="[文本]" custT="1"/>
      <dgm:spPr>
        <a:noFill/>
      </dgm:spPr>
      <dgm:t>
        <a:bodyPr/>
        <a:lstStyle/>
        <a:p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实现添加学生到黑名单的功能。</a:t>
          </a:r>
          <a:endParaRPr lang="zh-CN" altLang="en-US" sz="1400" b="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1DBF1A74-8BD7-42B5-B122-D64C934F6045}" type="parTrans" cxnId="{57CFE781-0195-4663-8400-606978BE36DC}">
      <dgm:prSet/>
      <dgm:spPr/>
      <dgm:t>
        <a:bodyPr/>
        <a:lstStyle/>
        <a:p>
          <a:endParaRPr lang="en-US"/>
        </a:p>
      </dgm:t>
    </dgm:pt>
    <dgm:pt modelId="{EDC55604-44D7-4281-AB1B-469877FF5602}" type="sibTrans" cxnId="{57CFE781-0195-4663-8400-606978BE36DC}">
      <dgm:prSet/>
      <dgm:spPr/>
      <dgm:t>
        <a:bodyPr/>
        <a:lstStyle/>
        <a:p>
          <a:endParaRPr lang="en-US"/>
        </a:p>
      </dgm:t>
    </dgm:pt>
    <dgm:pt modelId="{8EF18744-1803-483B-9680-39F5D4284C1C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作为管理员，我希望能够搜索学生，以便快速找到特定学生的信息。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29B19B43-DA97-4400-A938-6DA330634E0B}" type="parTrans" cxnId="{36C311DB-FC96-4409-BB1B-15C93C183EE4}">
      <dgm:prSet/>
      <dgm:spPr/>
      <dgm:t>
        <a:bodyPr/>
        <a:lstStyle/>
        <a:p>
          <a:endParaRPr lang="zh-CN" altLang="en-US"/>
        </a:p>
      </dgm:t>
    </dgm:pt>
    <dgm:pt modelId="{F47DD143-EAE5-479E-8031-68861D3878A7}" type="sibTrans" cxnId="{36C311DB-FC96-4409-BB1B-15C93C183EE4}">
      <dgm:prSet/>
      <dgm:spPr/>
      <dgm:t>
        <a:bodyPr/>
        <a:lstStyle/>
        <a:p>
          <a:endParaRPr lang="zh-CN" altLang="en-US"/>
        </a:p>
      </dgm:t>
    </dgm:pt>
    <dgm:pt modelId="{2C018E02-C019-4B32-913F-86E91D4851A9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作为管理员，我希望能够添加学生到黑名单，以便限制特定学生预约信息。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A10B6AF6-01EF-4C11-BE9E-C0B4517F2056}" type="parTrans" cxnId="{82E1B2AF-DDCE-45D3-9184-C5D39A83ACDB}">
      <dgm:prSet/>
      <dgm:spPr/>
      <dgm:t>
        <a:bodyPr/>
        <a:lstStyle/>
        <a:p>
          <a:endParaRPr lang="zh-CN" altLang="en-US"/>
        </a:p>
      </dgm:t>
    </dgm:pt>
    <dgm:pt modelId="{44674F7D-2E14-4A8E-96FC-EB45252FCEA8}" type="sibTrans" cxnId="{82E1B2AF-DDCE-45D3-9184-C5D39A83ACDB}">
      <dgm:prSet/>
      <dgm:spPr/>
      <dgm:t>
        <a:bodyPr/>
        <a:lstStyle/>
        <a:p>
          <a:endParaRPr lang="zh-CN" altLang="en-US"/>
        </a:p>
      </dgm:t>
    </dgm:pt>
    <dgm:pt modelId="{7F557FCE-F819-4728-AE2D-86323940CCEC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作为管理员，我希望能够查看所有学生的信息，以便管理学生数据。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17C9FB4-74E1-407E-A70A-F6B814D63E5B}" type="parTrans" cxnId="{3EC4BBDB-00AD-4FBC-8A8C-FDD8F4B10498}">
      <dgm:prSet/>
      <dgm:spPr/>
      <dgm:t>
        <a:bodyPr/>
        <a:lstStyle/>
        <a:p>
          <a:endParaRPr lang="zh-CN" altLang="en-US"/>
        </a:p>
      </dgm:t>
    </dgm:pt>
    <dgm:pt modelId="{8746F72C-F4F8-4885-BC43-9E29734FEFCA}" type="sibTrans" cxnId="{3EC4BBDB-00AD-4FBC-8A8C-FDD8F4B10498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2" custScaleY="180232"/>
      <dgm:spPr/>
    </dgm:pt>
    <dgm:pt modelId="{BEE74646-B138-4E08-A282-0D04A8E2E475}" type="pres">
      <dgm:prSet presAssocID="{AE8D81D7-7E46-4FD4-A6C5-E697E276EF22}" presName="img" presStyleLbl="fgImgPlace1" presStyleIdx="0" presStyleCnt="2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2">
        <dgm:presLayoutVars>
          <dgm:bulletEnabled val="1"/>
        </dgm:presLayoutVars>
      </dgm:prSet>
      <dgm:spPr/>
    </dgm:pt>
    <dgm:pt modelId="{F68525A0-5902-4993-9F7B-5B7699A57C36}" type="pres">
      <dgm:prSet presAssocID="{66CAC7CE-16B7-4DCC-A687-300BE1371466}" presName="spacer" presStyleCnt="0"/>
      <dgm:spPr/>
    </dgm:pt>
    <dgm:pt modelId="{9349054A-D479-4B85-9007-C6EB32D51CF0}" type="pres">
      <dgm:prSet presAssocID="{D4C7DD81-D3A5-4005-9EA2-1F3E4FA263D6}" presName="comp" presStyleCnt="0"/>
      <dgm:spPr/>
    </dgm:pt>
    <dgm:pt modelId="{5A96811C-5E65-47BC-AE15-513F51AAD230}" type="pres">
      <dgm:prSet presAssocID="{D4C7DD81-D3A5-4005-9EA2-1F3E4FA263D6}" presName="box" presStyleLbl="node1" presStyleIdx="1" presStyleCnt="2" custScaleY="183268" custLinFactNeighborY="1081"/>
      <dgm:spPr/>
    </dgm:pt>
    <dgm:pt modelId="{E1AB6893-F5C9-45D2-A862-5009D227A135}" type="pres">
      <dgm:prSet presAssocID="{D4C7DD81-D3A5-4005-9EA2-1F3E4FA263D6}" presName="img" presStyleLbl="fgImgPlace1" presStyleIdx="1" presStyleCnt="2" custScaleX="55285" custScaleY="55285" custLinFactNeighborX="-18125" custLinFactNeighborY="3548"/>
      <dgm:spPr>
        <a:blipFill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1D3351BA-4C76-4815-80C3-3F1C0A3DB14A}" type="pres">
      <dgm:prSet presAssocID="{D4C7DD81-D3A5-4005-9EA2-1F3E4FA263D6}" presName="text" presStyleLbl="node1" presStyleIdx="1" presStyleCnt="2">
        <dgm:presLayoutVars>
          <dgm:bulletEnabled val="1"/>
        </dgm:presLayoutVars>
      </dgm:prSet>
      <dgm:spPr/>
    </dgm:pt>
  </dgm:ptLst>
  <dgm:cxnLst>
    <dgm:cxn modelId="{061B1D00-DE65-4B6E-8D37-F663A64D88E2}" type="presOf" srcId="{8263FCFF-3A4B-4B10-A065-CA77D197EF16}" destId="{1D3351BA-4C76-4815-80C3-3F1C0A3DB14A}" srcOrd="1" destOrd="4" presId="urn:microsoft.com/office/officeart/2005/8/layout/vList4"/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6C3FDE04-7BD7-4282-A80D-31ADE8677796}" srcId="{D4C7DD81-D3A5-4005-9EA2-1F3E4FA263D6}" destId="{6316785A-5661-4FF6-B67D-571777D2E9A8}" srcOrd="2" destOrd="0" parTransId="{EE071CEC-8AAA-4E78-B7FD-1449E745C1D4}" sibTransId="{9AA9628B-7CBD-4887-BA98-693DB81CF6C9}"/>
    <dgm:cxn modelId="{97A1C006-B3D4-42CC-8609-BFC200DB1DCB}" type="presOf" srcId="{D4C7DD81-D3A5-4005-9EA2-1F3E4FA263D6}" destId="{1D3351BA-4C76-4815-80C3-3F1C0A3DB14A}" srcOrd="1" destOrd="0" presId="urn:microsoft.com/office/officeart/2005/8/layout/vList4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C2B5FF33-009E-4164-B68E-905A5C259B4B}" type="presOf" srcId="{8EF18744-1803-483B-9680-39F5D4284C1C}" destId="{232A9113-B25A-4D1F-A32A-7FCB1EC29B4B}" srcOrd="1" destOrd="3" presId="urn:microsoft.com/office/officeart/2005/8/layout/vList4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1D7E334C-D630-4ACC-89B7-83DDD78A9A99}" type="presOf" srcId="{6316785A-5661-4FF6-B67D-571777D2E9A8}" destId="{5A96811C-5E65-47BC-AE15-513F51AAD230}" srcOrd="0" destOrd="3" presId="urn:microsoft.com/office/officeart/2005/8/layout/vList4"/>
    <dgm:cxn modelId="{F29C6451-8B3A-432F-91B9-186CB9A0D53B}" type="presOf" srcId="{D4C7DD81-D3A5-4005-9EA2-1F3E4FA263D6}" destId="{5A96811C-5E65-47BC-AE15-513F51AAD230}" srcOrd="0" destOrd="0" presId="urn:microsoft.com/office/officeart/2005/8/layout/vList4"/>
    <dgm:cxn modelId="{D6A52653-29F7-4BE7-A27C-E462B3349236}" srcId="{AE8D81D7-7E46-4FD4-A6C5-E697E276EF22}" destId="{74DBFD4D-3DBC-400E-A6DC-43482C5A19DA}" srcOrd="1" destOrd="0" parTransId="{D53780BA-F820-4F79-913D-0D8EDD532408}" sibTransId="{ADADBDCF-B523-40D7-81F6-E68E10D37315}"/>
    <dgm:cxn modelId="{06E12655-5AE0-4E6A-A647-933832CDF059}" type="presOf" srcId="{862AE432-3861-4100-985B-21255F4C2EB8}" destId="{1D3351BA-4C76-4815-80C3-3F1C0A3DB14A}" srcOrd="1" destOrd="2" presId="urn:microsoft.com/office/officeart/2005/8/layout/vList4"/>
    <dgm:cxn modelId="{85E6A278-00C7-470C-AE09-4EF075B3BBE3}" type="presOf" srcId="{74DBFD4D-3DBC-400E-A6DC-43482C5A19DA}" destId="{232A9113-B25A-4D1F-A32A-7FCB1EC29B4B}" srcOrd="1" destOrd="2" presId="urn:microsoft.com/office/officeart/2005/8/layout/vList4"/>
    <dgm:cxn modelId="{0500727D-9A4F-4D2F-92EF-B8372D5D96A2}" type="presOf" srcId="{7F557FCE-F819-4728-AE2D-86323940CCEC}" destId="{D74F0F0D-5878-4D45-A5E4-5750099EF562}" srcOrd="0" destOrd="1" presId="urn:microsoft.com/office/officeart/2005/8/layout/vList4"/>
    <dgm:cxn modelId="{682E807D-E5FE-4308-9FD0-00888EDF76DC}" type="presOf" srcId="{7F557FCE-F819-4728-AE2D-86323940CCEC}" destId="{232A9113-B25A-4D1F-A32A-7FCB1EC29B4B}" srcOrd="1" destOrd="1" presId="urn:microsoft.com/office/officeart/2005/8/layout/vList4"/>
    <dgm:cxn modelId="{57CFE781-0195-4663-8400-606978BE36DC}" srcId="{D4C7DD81-D3A5-4005-9EA2-1F3E4FA263D6}" destId="{8263FCFF-3A4B-4B10-A065-CA77D197EF16}" srcOrd="3" destOrd="0" parTransId="{1DBF1A74-8BD7-42B5-B122-D64C934F6045}" sibTransId="{EDC55604-44D7-4281-AB1B-469877FF5602}"/>
    <dgm:cxn modelId="{D3094187-18D3-42AC-9475-3B9D2F287F81}" type="presOf" srcId="{8263FCFF-3A4B-4B10-A065-CA77D197EF16}" destId="{5A96811C-5E65-47BC-AE15-513F51AAD230}" srcOrd="0" destOrd="4" presId="urn:microsoft.com/office/officeart/2005/8/layout/vList4"/>
    <dgm:cxn modelId="{574B7D9E-F791-458C-9AA0-D791EA301CA2}" srcId="{D4C7DD81-D3A5-4005-9EA2-1F3E4FA263D6}" destId="{862AE432-3861-4100-985B-21255F4C2EB8}" srcOrd="1" destOrd="0" parTransId="{AEF21403-40DE-4772-98FD-9CBEBD39DC18}" sibTransId="{B51B911D-55B7-47DA-A407-2AB662805FD4}"/>
    <dgm:cxn modelId="{C533B5A5-01B7-4E97-8D1D-F3409EB0281E}" type="presOf" srcId="{74DBFD4D-3DBC-400E-A6DC-43482C5A19DA}" destId="{D74F0F0D-5878-4D45-A5E4-5750099EF562}" srcOrd="0" destOrd="2" presId="urn:microsoft.com/office/officeart/2005/8/layout/vList4"/>
    <dgm:cxn modelId="{3FD3EAA6-2AC3-47E1-941A-C1202EFE79B2}" type="presOf" srcId="{862AE432-3861-4100-985B-21255F4C2EB8}" destId="{5A96811C-5E65-47BC-AE15-513F51AAD230}" srcOrd="0" destOrd="2" presId="urn:microsoft.com/office/officeart/2005/8/layout/vList4"/>
    <dgm:cxn modelId="{A376FCAA-F6B5-47E5-A502-F9A95ED713BC}" type="presOf" srcId="{2C018E02-C019-4B32-913F-86E91D4851A9}" destId="{D74F0F0D-5878-4D45-A5E4-5750099EF562}" srcOrd="0" destOrd="4" presId="urn:microsoft.com/office/officeart/2005/8/layout/vList4"/>
    <dgm:cxn modelId="{41A541AF-8816-4640-9EC8-D8770F489652}" type="presOf" srcId="{2C018E02-C019-4B32-913F-86E91D4851A9}" destId="{232A9113-B25A-4D1F-A32A-7FCB1EC29B4B}" srcOrd="1" destOrd="4" presId="urn:microsoft.com/office/officeart/2005/8/layout/vList4"/>
    <dgm:cxn modelId="{82E1B2AF-DDCE-45D3-9184-C5D39A83ACDB}" srcId="{AE8D81D7-7E46-4FD4-A6C5-E697E276EF22}" destId="{2C018E02-C019-4B32-913F-86E91D4851A9}" srcOrd="3" destOrd="0" parTransId="{A10B6AF6-01EF-4C11-BE9E-C0B4517F2056}" sibTransId="{44674F7D-2E14-4A8E-96FC-EB45252FCEA8}"/>
    <dgm:cxn modelId="{901EA8B5-F535-4234-A497-A4205388BA35}" type="presOf" srcId="{C6BD1FE0-E642-4754-9E85-FBCC51B929D5}" destId="{5A96811C-5E65-47BC-AE15-513F51AAD230}" srcOrd="0" destOrd="1" presId="urn:microsoft.com/office/officeart/2005/8/layout/vList4"/>
    <dgm:cxn modelId="{B51918C5-147D-4D9C-9227-B30B6C9C404A}" srcId="{AA6BA84C-EA88-4B5B-8DCF-C7E3D6CFC0F0}" destId="{D4C7DD81-D3A5-4005-9EA2-1F3E4FA263D6}" srcOrd="1" destOrd="0" parTransId="{D550B86B-0413-4F27-B0E9-DBE3A98747A2}" sibTransId="{CD984F08-B8DE-4F16-BBDB-4362FD7259C5}"/>
    <dgm:cxn modelId="{36C311DB-FC96-4409-BB1B-15C93C183EE4}" srcId="{AE8D81D7-7E46-4FD4-A6C5-E697E276EF22}" destId="{8EF18744-1803-483B-9680-39F5D4284C1C}" srcOrd="2" destOrd="0" parTransId="{29B19B43-DA97-4400-A938-6DA330634E0B}" sibTransId="{F47DD143-EAE5-479E-8031-68861D3878A7}"/>
    <dgm:cxn modelId="{3EC4BBDB-00AD-4FBC-8A8C-FDD8F4B10498}" srcId="{AE8D81D7-7E46-4FD4-A6C5-E697E276EF22}" destId="{7F557FCE-F819-4728-AE2D-86323940CCEC}" srcOrd="0" destOrd="0" parTransId="{C17C9FB4-74E1-407E-A70A-F6B814D63E5B}" sibTransId="{8746F72C-F4F8-4885-BC43-9E29734FEFCA}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90D586EA-E000-48D6-B097-0A98FAA65F9B}" type="presOf" srcId="{6316785A-5661-4FF6-B67D-571777D2E9A8}" destId="{1D3351BA-4C76-4815-80C3-3F1C0A3DB14A}" srcOrd="1" destOrd="3" presId="urn:microsoft.com/office/officeart/2005/8/layout/vList4"/>
    <dgm:cxn modelId="{7968C5EC-E991-4E8D-B45E-9F1F2C4BA5EE}" type="presOf" srcId="{C6BD1FE0-E642-4754-9E85-FBCC51B929D5}" destId="{1D3351BA-4C76-4815-80C3-3F1C0A3DB14A}" srcOrd="1" destOrd="1" presId="urn:microsoft.com/office/officeart/2005/8/layout/vList4"/>
    <dgm:cxn modelId="{6CC342ED-4B11-4BC3-B8FA-4BE54B408313}" srcId="{D4C7DD81-D3A5-4005-9EA2-1F3E4FA263D6}" destId="{C6BD1FE0-E642-4754-9E85-FBCC51B929D5}" srcOrd="0" destOrd="0" parTransId="{61A8E4CB-619B-42F1-B485-A59C08F317FA}" sibTransId="{EB56A374-90EB-484A-BFD9-668C739695D2}"/>
    <dgm:cxn modelId="{58A772F5-0832-481F-A59D-11E3B5B46CA3}" type="presOf" srcId="{8EF18744-1803-483B-9680-39F5D4284C1C}" destId="{D74F0F0D-5878-4D45-A5E4-5750099EF562}" srcOrd="0" destOrd="3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  <dgm:cxn modelId="{D45B65C3-37FF-40DD-95F1-C375C5E89F0D}" type="presParOf" srcId="{A55917BE-0A98-4FE0-B10E-3BEAD0088CEF}" destId="{F68525A0-5902-4993-9F7B-5B7699A57C36}" srcOrd="1" destOrd="0" presId="urn:microsoft.com/office/officeart/2005/8/layout/vList4"/>
    <dgm:cxn modelId="{90F66F4B-6D9C-4BB2-A72B-58FE5DC63296}" type="presParOf" srcId="{A55917BE-0A98-4FE0-B10E-3BEAD0088CEF}" destId="{9349054A-D479-4B85-9007-C6EB32D51CF0}" srcOrd="2" destOrd="0" presId="urn:microsoft.com/office/officeart/2005/8/layout/vList4"/>
    <dgm:cxn modelId="{DDE0EA3F-D9BB-4C7F-B807-9CADDE5E0B22}" type="presParOf" srcId="{9349054A-D479-4B85-9007-C6EB32D51CF0}" destId="{5A96811C-5E65-47BC-AE15-513F51AAD230}" srcOrd="0" destOrd="0" presId="urn:microsoft.com/office/officeart/2005/8/layout/vList4"/>
    <dgm:cxn modelId="{E2EA45FA-7B15-4333-A41F-9983FDB69804}" type="presParOf" srcId="{9349054A-D479-4B85-9007-C6EB32D51CF0}" destId="{E1AB6893-F5C9-45D2-A862-5009D227A135}" srcOrd="1" destOrd="0" presId="urn:microsoft.com/office/officeart/2005/8/layout/vList4"/>
    <dgm:cxn modelId="{BF8B6C9E-6414-4D79-B336-8596D6FF2C17}" type="presParOf" srcId="{9349054A-D479-4B85-9007-C6EB32D51CF0}" destId="{1D3351BA-4C76-4815-80C3-3F1C0A3DB1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0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验证管理员身份是否可以成功登录。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/>
      <dgm:spPr>
        <a:noFill/>
      </dgm:spPr>
      <dgm:t>
        <a:bodyPr/>
        <a:lstStyle/>
        <a:p>
          <a:endParaRPr lang="zh-CN" altLang="en-US" sz="2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98508E18-D24C-4299-9AE2-C349F571C36B}">
      <dgm:prSet phldrT="[文本]" custT="1"/>
      <dgm:spPr>
        <a:noFill/>
      </dgm:spPr>
      <dgm:t>
        <a:bodyPr/>
        <a:lstStyle/>
        <a:p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验证管理员是否</a:t>
          </a:r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可以查看所有学生信息。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D371B21D-FBEC-40E5-A304-01FBA5CF0629}" type="par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7211E855-FA56-4D09-97BA-F724809CB8C9}" type="sib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35C9F37D-67F5-4B37-933B-3E44052449AA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</a:t>
          </a:r>
          <a:r>
            <a:rPr lang="zh-TW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可以正常搜索、删除学生信息。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38FD023A-F8CD-48D2-AB50-C7BF3B9DA42D}" type="parTrans" cxnId="{229C31E4-66DB-48A2-A846-AD32A618F0BB}">
      <dgm:prSet/>
      <dgm:spPr/>
      <dgm:t>
        <a:bodyPr/>
        <a:lstStyle/>
        <a:p>
          <a:endParaRPr lang="zh-CN" altLang="en-US"/>
        </a:p>
      </dgm:t>
    </dgm:pt>
    <dgm:pt modelId="{3177CD06-D891-4E03-9E8A-FD2DDAA0471D}" type="sibTrans" cxnId="{229C31E4-66DB-48A2-A846-AD32A618F0BB}">
      <dgm:prSet/>
      <dgm:spPr/>
      <dgm:t>
        <a:bodyPr/>
        <a:lstStyle/>
        <a:p>
          <a:endParaRPr lang="zh-CN" altLang="en-US"/>
        </a:p>
      </dgm:t>
    </dgm:pt>
    <dgm:pt modelId="{88FE93C3-7EDA-44EE-8F67-EF93D9D06BBB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</a:t>
          </a:r>
          <a:r>
            <a:rPr lang="zh-TW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可以正常将学生加入、移除黑名单。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313F245C-AF42-43E1-A276-431FDCA38129}" type="parTrans" cxnId="{9AE70DD1-1D9C-4013-BCAF-2E1529A7D546}">
      <dgm:prSet/>
      <dgm:spPr/>
      <dgm:t>
        <a:bodyPr/>
        <a:lstStyle/>
        <a:p>
          <a:endParaRPr lang="zh-CN" altLang="en-US"/>
        </a:p>
      </dgm:t>
    </dgm:pt>
    <dgm:pt modelId="{58FDF8B6-C07B-43CB-907B-C63BCA275CC9}" type="sibTrans" cxnId="{9AE70DD1-1D9C-4013-BCAF-2E1529A7D546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5" presId="urn:microsoft.com/office/officeart/2005/8/layout/vList4"/>
    <dgm:cxn modelId="{1349BD35-6D75-467E-A550-AB83805D531F}" type="presOf" srcId="{35C9F37D-67F5-4B37-933B-3E44052449AA}" destId="{D74F0F0D-5878-4D45-A5E4-5750099EF562}" srcOrd="0" destOrd="3" presId="urn:microsoft.com/office/officeart/2005/8/layout/vList4"/>
    <dgm:cxn modelId="{B8C21437-FEE6-4B82-B59A-58D93AD19C9D}" type="presOf" srcId="{88FE93C3-7EDA-44EE-8F67-EF93D9D06BBB}" destId="{232A9113-B25A-4D1F-A32A-7FCB1EC29B4B}" srcOrd="1" destOrd="4" presId="urn:microsoft.com/office/officeart/2005/8/layout/vList4"/>
    <dgm:cxn modelId="{20C8013D-3C16-40EA-85A2-517E22AFB99B}" type="presOf" srcId="{35C9F37D-67F5-4B37-933B-3E44052449AA}" destId="{232A9113-B25A-4D1F-A32A-7FCB1EC29B4B}" srcOrd="1" destOrd="3" presId="urn:microsoft.com/office/officeart/2005/8/layout/vList4"/>
    <dgm:cxn modelId="{4D8B505E-7F26-4FD7-B04B-CB9D6F8E1D53}" type="presOf" srcId="{98508E18-D24C-4299-9AE2-C349F571C36B}" destId="{D74F0F0D-5878-4D45-A5E4-5750099EF562}" srcOrd="0" destOrd="2" presId="urn:microsoft.com/office/officeart/2005/8/layout/vList4"/>
    <dgm:cxn modelId="{1DF1615F-76A7-48BB-A375-96E584AFC8A3}" srcId="{AE8D81D7-7E46-4FD4-A6C5-E697E276EF22}" destId="{98508E18-D24C-4299-9AE2-C349F571C36B}" srcOrd="1" destOrd="0" parTransId="{D371B21D-FBEC-40E5-A304-01FBA5CF0629}" sibTransId="{7211E855-FA56-4D09-97BA-F724809CB8C9}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4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D7EA099F-B6E8-46D6-8597-6FBD8B580BDA}" type="presOf" srcId="{88FE93C3-7EDA-44EE-8F67-EF93D9D06BBB}" destId="{D74F0F0D-5878-4D45-A5E4-5750099EF562}" srcOrd="0" destOrd="4" presId="urn:microsoft.com/office/officeart/2005/8/layout/vList4"/>
    <dgm:cxn modelId="{9AE70DD1-1D9C-4013-BCAF-2E1529A7D546}" srcId="{AE8D81D7-7E46-4FD4-A6C5-E697E276EF22}" destId="{88FE93C3-7EDA-44EE-8F67-EF93D9D06BBB}" srcOrd="3" destOrd="0" parTransId="{313F245C-AF42-43E1-A276-431FDCA38129}" sibTransId="{58FDF8B6-C07B-43CB-907B-C63BCA275CC9}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5" presId="urn:microsoft.com/office/officeart/2005/8/layout/vList4"/>
    <dgm:cxn modelId="{229C31E4-66DB-48A2-A846-AD32A618F0BB}" srcId="{AE8D81D7-7E46-4FD4-A6C5-E697E276EF22}" destId="{35C9F37D-67F5-4B37-933B-3E44052449AA}" srcOrd="2" destOrd="0" parTransId="{38FD023A-F8CD-48D2-AB50-C7BF3B9DA42D}" sibTransId="{3177CD06-D891-4E03-9E8A-FD2DDAA0471D}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AB31D3F1-FD02-47B8-BE50-DEB1B3795ABD}" type="presOf" srcId="{98508E18-D24C-4299-9AE2-C349F571C36B}" destId="{232A9113-B25A-4D1F-A32A-7FCB1EC29B4B}" srcOrd="1" destOrd="2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6BA84C-EA88-4B5B-8DCF-C7E3D6CFC0F0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E8D81D7-7E46-4FD4-A6C5-E697E276EF22}">
      <dgm:prSet phldrT="[文本]" custT="1"/>
      <dgm:spPr>
        <a:noFill/>
      </dgm:spPr>
      <dgm:t>
        <a:bodyPr/>
        <a:lstStyle/>
        <a:p>
          <a:r>
            <a:rPr lang="zh-TW" altLang="en-US" sz="20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5B317878-6299-435A-9421-A09C6E4F8426}" type="par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66CAC7CE-16B7-4DCC-A687-300BE1371466}" type="sibTrans" cxnId="{CF90A900-3243-4A18-8DA3-DF5753185F02}">
      <dgm:prSet/>
      <dgm:spPr/>
      <dgm:t>
        <a:bodyPr/>
        <a:lstStyle/>
        <a:p>
          <a:endParaRPr lang="zh-CN" altLang="en-US"/>
        </a:p>
      </dgm:t>
    </dgm:pt>
    <dgm:pt modelId="{4B6B69E0-95D3-4163-9746-0460A2D7E09C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验证管理员身份是否可以成功登录。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FD668071-EF4A-4564-A323-3E80B3D7F32E}" type="sib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420B191E-5C67-40DA-80FA-A4D08183432F}" type="parTrans" cxnId="{321ED321-5F58-4BEA-975D-CA8498D5010C}">
      <dgm:prSet/>
      <dgm:spPr/>
      <dgm:t>
        <a:bodyPr/>
        <a:lstStyle/>
        <a:p>
          <a:endParaRPr lang="zh-CN" altLang="en-US"/>
        </a:p>
      </dgm:t>
    </dgm:pt>
    <dgm:pt modelId="{843D0C06-E3E5-49C6-807E-882FECD45F7D}">
      <dgm:prSet phldrT="[文本]"/>
      <dgm:spPr>
        <a:noFill/>
      </dgm:spPr>
      <dgm:t>
        <a:bodyPr/>
        <a:lstStyle/>
        <a:p>
          <a:endParaRPr lang="zh-CN" altLang="en-US" sz="2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C0D065A8-D5DD-455E-88E4-148FE5A023BC}" type="par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CE9EA93A-2D43-412F-A473-E95A6790F347}" type="sibTrans" cxnId="{AB91466B-122B-4B32-BA37-A445DF27C6BD}">
      <dgm:prSet/>
      <dgm:spPr/>
      <dgm:t>
        <a:bodyPr/>
        <a:lstStyle/>
        <a:p>
          <a:endParaRPr lang="zh-CN" altLang="en-US"/>
        </a:p>
      </dgm:t>
    </dgm:pt>
    <dgm:pt modelId="{98508E18-D24C-4299-9AE2-C349F571C36B}">
      <dgm:prSet phldrT="[文本]" custT="1"/>
      <dgm:spPr>
        <a:noFill/>
      </dgm:spPr>
      <dgm:t>
        <a:bodyPr/>
        <a:lstStyle/>
        <a:p>
          <a:r>
            <a:rPr lang="zh-CN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验证管理员是否</a:t>
          </a:r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可以查看所有学生信息。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D371B21D-FBEC-40E5-A304-01FBA5CF0629}" type="par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7211E855-FA56-4D09-97BA-F724809CB8C9}" type="sibTrans" cxnId="{1DF1615F-76A7-48BB-A375-96E584AFC8A3}">
      <dgm:prSet/>
      <dgm:spPr/>
      <dgm:t>
        <a:bodyPr/>
        <a:lstStyle/>
        <a:p>
          <a:endParaRPr lang="zh-CN" altLang="en-US"/>
        </a:p>
      </dgm:t>
    </dgm:pt>
    <dgm:pt modelId="{35C9F37D-67F5-4B37-933B-3E44052449AA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</a:t>
          </a:r>
          <a:r>
            <a:rPr lang="zh-TW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可以正常搜索、删除学生信息。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38FD023A-F8CD-48D2-AB50-C7BF3B9DA42D}" type="parTrans" cxnId="{229C31E4-66DB-48A2-A846-AD32A618F0BB}">
      <dgm:prSet/>
      <dgm:spPr/>
      <dgm:t>
        <a:bodyPr/>
        <a:lstStyle/>
        <a:p>
          <a:endParaRPr lang="zh-CN" altLang="en-US"/>
        </a:p>
      </dgm:t>
    </dgm:pt>
    <dgm:pt modelId="{3177CD06-D891-4E03-9E8A-FD2DDAA0471D}" type="sibTrans" cxnId="{229C31E4-66DB-48A2-A846-AD32A618F0BB}">
      <dgm:prSet/>
      <dgm:spPr/>
      <dgm:t>
        <a:bodyPr/>
        <a:lstStyle/>
        <a:p>
          <a:endParaRPr lang="zh-CN" altLang="en-US"/>
        </a:p>
      </dgm:t>
    </dgm:pt>
    <dgm:pt modelId="{88FE93C3-7EDA-44EE-8F67-EF93D9D06BBB}">
      <dgm:prSet phldrT="[文本]" custT="1"/>
      <dgm:spPr>
        <a:noFill/>
      </dgm:spPr>
      <dgm:t>
        <a:bodyPr/>
        <a:lstStyle/>
        <a:p>
          <a:r>
            <a:rPr lang="zh-TW" altLang="en-US" sz="14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</a:t>
          </a:r>
          <a:r>
            <a:rPr lang="zh-TW" altLang="en-US" sz="1400" b="0" i="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可以正常将学生加入、移除黑名单。</a:t>
          </a:r>
          <a:endParaRPr lang="zh-CN" altLang="en-US" sz="14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gm:t>
    </dgm:pt>
    <dgm:pt modelId="{313F245C-AF42-43E1-A276-431FDCA38129}" type="parTrans" cxnId="{9AE70DD1-1D9C-4013-BCAF-2E1529A7D546}">
      <dgm:prSet/>
      <dgm:spPr/>
      <dgm:t>
        <a:bodyPr/>
        <a:lstStyle/>
        <a:p>
          <a:endParaRPr lang="zh-CN" altLang="en-US"/>
        </a:p>
      </dgm:t>
    </dgm:pt>
    <dgm:pt modelId="{58FDF8B6-C07B-43CB-907B-C63BCA275CC9}" type="sibTrans" cxnId="{9AE70DD1-1D9C-4013-BCAF-2E1529A7D546}">
      <dgm:prSet/>
      <dgm:spPr/>
      <dgm:t>
        <a:bodyPr/>
        <a:lstStyle/>
        <a:p>
          <a:endParaRPr lang="zh-CN" altLang="en-US"/>
        </a:p>
      </dgm:t>
    </dgm:pt>
    <dgm:pt modelId="{A55917BE-0A98-4FE0-B10E-3BEAD0088CEF}" type="pres">
      <dgm:prSet presAssocID="{AA6BA84C-EA88-4B5B-8DCF-C7E3D6CFC0F0}" presName="linear" presStyleCnt="0">
        <dgm:presLayoutVars>
          <dgm:dir/>
          <dgm:resizeHandles val="exact"/>
        </dgm:presLayoutVars>
      </dgm:prSet>
      <dgm:spPr/>
    </dgm:pt>
    <dgm:pt modelId="{F5754BC0-DEFC-4815-AF96-C3054EF6B4B2}" type="pres">
      <dgm:prSet presAssocID="{AE8D81D7-7E46-4FD4-A6C5-E697E276EF22}" presName="comp" presStyleCnt="0"/>
      <dgm:spPr/>
    </dgm:pt>
    <dgm:pt modelId="{D74F0F0D-5878-4D45-A5E4-5750099EF562}" type="pres">
      <dgm:prSet presAssocID="{AE8D81D7-7E46-4FD4-A6C5-E697E276EF22}" presName="box" presStyleLbl="node1" presStyleIdx="0" presStyleCnt="1" custScaleY="207877"/>
      <dgm:spPr/>
    </dgm:pt>
    <dgm:pt modelId="{BEE74646-B138-4E08-A282-0D04A8E2E475}" type="pres">
      <dgm:prSet presAssocID="{AE8D81D7-7E46-4FD4-A6C5-E697E276EF22}" presName="img" presStyleLbl="fgImgPlace1" presStyleIdx="0" presStyleCnt="1" custScaleX="57791" custScaleY="57791" custLinFactNeighborX="-20000" custLinFactNeighborY="-5519"/>
      <dgm:spPr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>
          <a:noFill/>
        </a:ln>
      </dgm:spPr>
    </dgm:pt>
    <dgm:pt modelId="{232A9113-B25A-4D1F-A32A-7FCB1EC29B4B}" type="pres">
      <dgm:prSet presAssocID="{AE8D81D7-7E46-4FD4-A6C5-E697E276EF22}" presName="text" presStyleLbl="node1" presStyleIdx="0" presStyleCnt="1">
        <dgm:presLayoutVars>
          <dgm:bulletEnabled val="1"/>
        </dgm:presLayoutVars>
      </dgm:prSet>
      <dgm:spPr/>
    </dgm:pt>
  </dgm:ptLst>
  <dgm:cxnLst>
    <dgm:cxn modelId="{CF90A900-3243-4A18-8DA3-DF5753185F02}" srcId="{AA6BA84C-EA88-4B5B-8DCF-C7E3D6CFC0F0}" destId="{AE8D81D7-7E46-4FD4-A6C5-E697E276EF22}" srcOrd="0" destOrd="0" parTransId="{5B317878-6299-435A-9421-A09C6E4F8426}" sibTransId="{66CAC7CE-16B7-4DCC-A687-300BE1371466}"/>
    <dgm:cxn modelId="{321ED321-5F58-4BEA-975D-CA8498D5010C}" srcId="{AE8D81D7-7E46-4FD4-A6C5-E697E276EF22}" destId="{4B6B69E0-95D3-4163-9746-0460A2D7E09C}" srcOrd="0" destOrd="0" parTransId="{420B191E-5C67-40DA-80FA-A4D08183432F}" sibTransId="{FD668071-EF4A-4564-A323-3E80B3D7F32E}"/>
    <dgm:cxn modelId="{6C72A328-03F4-4914-886D-800E16F8753F}" type="presOf" srcId="{AE8D81D7-7E46-4FD4-A6C5-E697E276EF22}" destId="{D74F0F0D-5878-4D45-A5E4-5750099EF562}" srcOrd="0" destOrd="0" presId="urn:microsoft.com/office/officeart/2005/8/layout/vList4"/>
    <dgm:cxn modelId="{68843834-FA49-4E7D-8F90-43AE687AE09F}" type="presOf" srcId="{843D0C06-E3E5-49C6-807E-882FECD45F7D}" destId="{232A9113-B25A-4D1F-A32A-7FCB1EC29B4B}" srcOrd="1" destOrd="5" presId="urn:microsoft.com/office/officeart/2005/8/layout/vList4"/>
    <dgm:cxn modelId="{1349BD35-6D75-467E-A550-AB83805D531F}" type="presOf" srcId="{35C9F37D-67F5-4B37-933B-3E44052449AA}" destId="{D74F0F0D-5878-4D45-A5E4-5750099EF562}" srcOrd="0" destOrd="3" presId="urn:microsoft.com/office/officeart/2005/8/layout/vList4"/>
    <dgm:cxn modelId="{B8C21437-FEE6-4B82-B59A-58D93AD19C9D}" type="presOf" srcId="{88FE93C3-7EDA-44EE-8F67-EF93D9D06BBB}" destId="{232A9113-B25A-4D1F-A32A-7FCB1EC29B4B}" srcOrd="1" destOrd="4" presId="urn:microsoft.com/office/officeart/2005/8/layout/vList4"/>
    <dgm:cxn modelId="{20C8013D-3C16-40EA-85A2-517E22AFB99B}" type="presOf" srcId="{35C9F37D-67F5-4B37-933B-3E44052449AA}" destId="{232A9113-B25A-4D1F-A32A-7FCB1EC29B4B}" srcOrd="1" destOrd="3" presId="urn:microsoft.com/office/officeart/2005/8/layout/vList4"/>
    <dgm:cxn modelId="{4D8B505E-7F26-4FD7-B04B-CB9D6F8E1D53}" type="presOf" srcId="{98508E18-D24C-4299-9AE2-C349F571C36B}" destId="{D74F0F0D-5878-4D45-A5E4-5750099EF562}" srcOrd="0" destOrd="2" presId="urn:microsoft.com/office/officeart/2005/8/layout/vList4"/>
    <dgm:cxn modelId="{1DF1615F-76A7-48BB-A375-96E584AFC8A3}" srcId="{AE8D81D7-7E46-4FD4-A6C5-E697E276EF22}" destId="{98508E18-D24C-4299-9AE2-C349F571C36B}" srcOrd="1" destOrd="0" parTransId="{D371B21D-FBEC-40E5-A304-01FBA5CF0629}" sibTransId="{7211E855-FA56-4D09-97BA-F724809CB8C9}"/>
    <dgm:cxn modelId="{6EF0306A-8E44-4F0C-AD5D-D5A1B1E0659C}" type="presOf" srcId="{AE8D81D7-7E46-4FD4-A6C5-E697E276EF22}" destId="{232A9113-B25A-4D1F-A32A-7FCB1EC29B4B}" srcOrd="1" destOrd="0" presId="urn:microsoft.com/office/officeart/2005/8/layout/vList4"/>
    <dgm:cxn modelId="{AB91466B-122B-4B32-BA37-A445DF27C6BD}" srcId="{AE8D81D7-7E46-4FD4-A6C5-E697E276EF22}" destId="{843D0C06-E3E5-49C6-807E-882FECD45F7D}" srcOrd="4" destOrd="0" parTransId="{C0D065A8-D5DD-455E-88E4-148FE5A023BC}" sibTransId="{CE9EA93A-2D43-412F-A473-E95A6790F347}"/>
    <dgm:cxn modelId="{C0FF628A-1C5F-445C-9ACE-CC644F63D414}" type="presOf" srcId="{4B6B69E0-95D3-4163-9746-0460A2D7E09C}" destId="{232A9113-B25A-4D1F-A32A-7FCB1EC29B4B}" srcOrd="1" destOrd="1" presId="urn:microsoft.com/office/officeart/2005/8/layout/vList4"/>
    <dgm:cxn modelId="{D7EA099F-B6E8-46D6-8597-6FBD8B580BDA}" type="presOf" srcId="{88FE93C3-7EDA-44EE-8F67-EF93D9D06BBB}" destId="{D74F0F0D-5878-4D45-A5E4-5750099EF562}" srcOrd="0" destOrd="4" presId="urn:microsoft.com/office/officeart/2005/8/layout/vList4"/>
    <dgm:cxn modelId="{9AE70DD1-1D9C-4013-BCAF-2E1529A7D546}" srcId="{AE8D81D7-7E46-4FD4-A6C5-E697E276EF22}" destId="{88FE93C3-7EDA-44EE-8F67-EF93D9D06BBB}" srcOrd="3" destOrd="0" parTransId="{313F245C-AF42-43E1-A276-431FDCA38129}" sibTransId="{58FDF8B6-C07B-43CB-907B-C63BCA275CC9}"/>
    <dgm:cxn modelId="{EDC024E0-DD73-4668-9992-73452A5094BA}" type="presOf" srcId="{AA6BA84C-EA88-4B5B-8DCF-C7E3D6CFC0F0}" destId="{A55917BE-0A98-4FE0-B10E-3BEAD0088CEF}" srcOrd="0" destOrd="0" presId="urn:microsoft.com/office/officeart/2005/8/layout/vList4"/>
    <dgm:cxn modelId="{104319E1-D2B4-4CDC-8C31-84D017BA2527}" type="presOf" srcId="{843D0C06-E3E5-49C6-807E-882FECD45F7D}" destId="{D74F0F0D-5878-4D45-A5E4-5750099EF562}" srcOrd="0" destOrd="5" presId="urn:microsoft.com/office/officeart/2005/8/layout/vList4"/>
    <dgm:cxn modelId="{229C31E4-66DB-48A2-A846-AD32A618F0BB}" srcId="{AE8D81D7-7E46-4FD4-A6C5-E697E276EF22}" destId="{35C9F37D-67F5-4B37-933B-3E44052449AA}" srcOrd="2" destOrd="0" parTransId="{38FD023A-F8CD-48D2-AB50-C7BF3B9DA42D}" sibTransId="{3177CD06-D891-4E03-9E8A-FD2DDAA0471D}"/>
    <dgm:cxn modelId="{A9825BEB-71AC-4327-9112-6336DE2C19F8}" type="presOf" srcId="{4B6B69E0-95D3-4163-9746-0460A2D7E09C}" destId="{D74F0F0D-5878-4D45-A5E4-5750099EF562}" srcOrd="0" destOrd="1" presId="urn:microsoft.com/office/officeart/2005/8/layout/vList4"/>
    <dgm:cxn modelId="{AB31D3F1-FD02-47B8-BE50-DEB1B3795ABD}" type="presOf" srcId="{98508E18-D24C-4299-9AE2-C349F571C36B}" destId="{232A9113-B25A-4D1F-A32A-7FCB1EC29B4B}" srcOrd="1" destOrd="2" presId="urn:microsoft.com/office/officeart/2005/8/layout/vList4"/>
    <dgm:cxn modelId="{05D8E87A-1B79-40B8-A9F0-3BFEC5FCA158}" type="presParOf" srcId="{A55917BE-0A98-4FE0-B10E-3BEAD0088CEF}" destId="{F5754BC0-DEFC-4815-AF96-C3054EF6B4B2}" srcOrd="0" destOrd="0" presId="urn:microsoft.com/office/officeart/2005/8/layout/vList4"/>
    <dgm:cxn modelId="{A356B3F5-30E0-4391-9736-235479D4E09B}" type="presParOf" srcId="{F5754BC0-DEFC-4815-AF96-C3054EF6B4B2}" destId="{D74F0F0D-5878-4D45-A5E4-5750099EF562}" srcOrd="0" destOrd="0" presId="urn:microsoft.com/office/officeart/2005/8/layout/vList4"/>
    <dgm:cxn modelId="{9BEE8A69-3447-4E75-81BE-C67A92B5170F}" type="presParOf" srcId="{F5754BC0-DEFC-4815-AF96-C3054EF6B4B2}" destId="{BEE74646-B138-4E08-A282-0D04A8E2E475}" srcOrd="1" destOrd="0" presId="urn:microsoft.com/office/officeart/2005/8/layout/vList4"/>
    <dgm:cxn modelId="{24469EB5-7B3C-4D07-81F7-0C854097BAE0}" type="presParOf" srcId="{F5754BC0-DEFC-4815-AF96-C3054EF6B4B2}" destId="{232A9113-B25A-4D1F-A32A-7FCB1EC29B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7150100" cy="254904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1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用户故事</a:t>
          </a:r>
          <a:r>
            <a:rPr lang="zh-TW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：预约自习室</a:t>
          </a:r>
          <a:endParaRPr lang="zh-CN" altLang="en-US" sz="18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作为一名学生，我希望能够按照校区、教学楼、教室名称、教室楼层、预约时间段和可预约日期搜索教室，以便找到合适的自习室。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作为一名学生，我希望能够选择想要的教室进行预约，以便在需要时使用自习室。</a:t>
          </a:r>
        </a:p>
      </dsp:txBody>
      <dsp:txXfrm>
        <a:off x="1552642" y="0"/>
        <a:ext cx="5597457" cy="2549046"/>
      </dsp:txXfrm>
    </dsp:sp>
    <dsp:sp modelId="{BEE74646-B138-4E08-A282-0D04A8E2E475}">
      <dsp:nvSpPr>
        <dsp:cNvPr id="0" name=""/>
        <dsp:cNvSpPr/>
      </dsp:nvSpPr>
      <dsp:spPr>
        <a:xfrm>
          <a:off x="138417" y="936923"/>
          <a:ext cx="826422" cy="56691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6811C-5E65-47BC-AE15-513F51AAD230}">
      <dsp:nvSpPr>
        <dsp:cNvPr id="0" name=""/>
        <dsp:cNvSpPr/>
      </dsp:nvSpPr>
      <dsp:spPr>
        <a:xfrm>
          <a:off x="0" y="2671669"/>
          <a:ext cx="7150100" cy="224728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任务分解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设计并实现教室搜索功能</a:t>
          </a:r>
          <a:r>
            <a:rPr lang="en-US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允许按照校区、教学楼、教室名称、教室楼层、预约时间段和可预约日期进行搜索。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创建教室预约页面</a:t>
          </a:r>
          <a:r>
            <a:rPr lang="en-US" altLang="zh-CN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显示搜索结果并允许学生选择教室。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实现教室预约功能</a:t>
          </a:r>
          <a:r>
            <a:rPr lang="en-US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处理学生提交的预约请求。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在我的预约页面显示学生的预约信息。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1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1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552642" y="2671669"/>
        <a:ext cx="5597457" cy="2247284"/>
      </dsp:txXfrm>
    </dsp:sp>
    <dsp:sp modelId="{E1AB6893-F5C9-45D2-A862-5009D227A135}">
      <dsp:nvSpPr>
        <dsp:cNvPr id="0" name=""/>
        <dsp:cNvSpPr/>
      </dsp:nvSpPr>
      <dsp:spPr>
        <a:xfrm>
          <a:off x="183148" y="3558949"/>
          <a:ext cx="790586" cy="54233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5242890" cy="177046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16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kern="12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133746" y="0"/>
        <a:ext cx="4109143" cy="1770466"/>
      </dsp:txXfrm>
    </dsp:sp>
    <dsp:sp modelId="{BEE74646-B138-4E08-A282-0D04A8E2E475}">
      <dsp:nvSpPr>
        <dsp:cNvPr id="0" name=""/>
        <dsp:cNvSpPr/>
      </dsp:nvSpPr>
      <dsp:spPr>
        <a:xfrm>
          <a:off x="96750" y="650749"/>
          <a:ext cx="605983" cy="39375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4979412" cy="177046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6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kern="12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081051" y="0"/>
        <a:ext cx="3898360" cy="1770466"/>
      </dsp:txXfrm>
    </dsp:sp>
    <dsp:sp modelId="{BEE74646-B138-4E08-A282-0D04A8E2E475}">
      <dsp:nvSpPr>
        <dsp:cNvPr id="0" name=""/>
        <dsp:cNvSpPr/>
      </dsp:nvSpPr>
      <dsp:spPr>
        <a:xfrm>
          <a:off x="96168" y="650749"/>
          <a:ext cx="575530" cy="39375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4979412" cy="177046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6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kern="12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081051" y="0"/>
        <a:ext cx="3898360" cy="1770466"/>
      </dsp:txXfrm>
    </dsp:sp>
    <dsp:sp modelId="{BEE74646-B138-4E08-A282-0D04A8E2E475}">
      <dsp:nvSpPr>
        <dsp:cNvPr id="0" name=""/>
        <dsp:cNvSpPr/>
      </dsp:nvSpPr>
      <dsp:spPr>
        <a:xfrm>
          <a:off x="96168" y="650749"/>
          <a:ext cx="575530" cy="39375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4979412" cy="177046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8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kern="12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081051" y="0"/>
        <a:ext cx="3898360" cy="1770466"/>
      </dsp:txXfrm>
    </dsp:sp>
    <dsp:sp modelId="{BEE74646-B138-4E08-A282-0D04A8E2E475}">
      <dsp:nvSpPr>
        <dsp:cNvPr id="0" name=""/>
        <dsp:cNvSpPr/>
      </dsp:nvSpPr>
      <dsp:spPr>
        <a:xfrm>
          <a:off x="96168" y="650749"/>
          <a:ext cx="575530" cy="39375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4979412" cy="177046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8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进行项目管理。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和 </a:t>
          </a:r>
          <a:r>
            <a:rPr lang="en-US" altLang="zh-TW" sz="1600" kern="12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16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081051" y="0"/>
        <a:ext cx="3898360" cy="1770466"/>
      </dsp:txXfrm>
    </dsp:sp>
    <dsp:sp modelId="{BEE74646-B138-4E08-A282-0D04A8E2E475}">
      <dsp:nvSpPr>
        <dsp:cNvPr id="0" name=""/>
        <dsp:cNvSpPr/>
      </dsp:nvSpPr>
      <dsp:spPr>
        <a:xfrm>
          <a:off x="96168" y="650749"/>
          <a:ext cx="575530" cy="39375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6162169" cy="177046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8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</a:t>
          </a:r>
          <a:r>
            <a:rPr lang="zh-TW" altLang="en-US" sz="20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。</a:t>
          </a:r>
          <a:endParaRPr lang="zh-CN" altLang="en-US" sz="24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&amp; </a:t>
          </a:r>
          <a:r>
            <a:rPr lang="en-US" altLang="zh-TW" sz="2400" b="1" kern="12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317602" y="0"/>
        <a:ext cx="4844566" cy="1770466"/>
      </dsp:txXfrm>
    </dsp:sp>
    <dsp:sp modelId="{BEE74646-B138-4E08-A282-0D04A8E2E475}">
      <dsp:nvSpPr>
        <dsp:cNvPr id="0" name=""/>
        <dsp:cNvSpPr/>
      </dsp:nvSpPr>
      <dsp:spPr>
        <a:xfrm>
          <a:off x="98781" y="650749"/>
          <a:ext cx="712235" cy="39375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6162169" cy="177046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团队协作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Notion </a:t>
          </a: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进行文档同步。</a:t>
          </a:r>
          <a:endParaRPr lang="zh-CN" altLang="en-US" sz="18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Linear </a:t>
          </a: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进行项目管理</a:t>
          </a:r>
          <a:r>
            <a:rPr lang="zh-TW" altLang="en-US" sz="20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。</a:t>
          </a:r>
          <a:endParaRPr lang="zh-CN" altLang="en-US" sz="24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使用 </a:t>
          </a: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 &amp; </a:t>
          </a:r>
          <a:r>
            <a:rPr lang="en-US" altLang="zh-TW" sz="2400" b="1" kern="1200" dirty="0" err="1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Github</a:t>
          </a: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 </a:t>
          </a: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进行版本控制。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317602" y="0"/>
        <a:ext cx="4844566" cy="1770466"/>
      </dsp:txXfrm>
    </dsp:sp>
    <dsp:sp modelId="{BEE74646-B138-4E08-A282-0D04A8E2E475}">
      <dsp:nvSpPr>
        <dsp:cNvPr id="0" name=""/>
        <dsp:cNvSpPr/>
      </dsp:nvSpPr>
      <dsp:spPr>
        <a:xfrm>
          <a:off x="98781" y="650749"/>
          <a:ext cx="712235" cy="39375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4547059" cy="188383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技术流程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实现框架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测试</a:t>
          </a:r>
          <a:endParaRPr lang="zh-CN" altLang="en-US" sz="16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CI / CD</a:t>
          </a:r>
          <a:endParaRPr lang="zh-CN" altLang="en-US" sz="16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000034" y="0"/>
        <a:ext cx="3547024" cy="1883830"/>
      </dsp:txXfrm>
    </dsp:sp>
    <dsp:sp modelId="{BEE74646-B138-4E08-A282-0D04A8E2E475}">
      <dsp:nvSpPr>
        <dsp:cNvPr id="0" name=""/>
        <dsp:cNvSpPr/>
      </dsp:nvSpPr>
      <dsp:spPr>
        <a:xfrm>
          <a:off x="100666" y="692417"/>
          <a:ext cx="525558" cy="4189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4547059" cy="188383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技术流程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实现框架</a:t>
          </a:r>
          <a:endParaRPr lang="zh-CN" altLang="en-US" sz="16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测试</a:t>
          </a:r>
          <a:endParaRPr lang="zh-CN" altLang="en-US" sz="16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CI / CD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000034" y="0"/>
        <a:ext cx="3547024" cy="1883830"/>
      </dsp:txXfrm>
    </dsp:sp>
    <dsp:sp modelId="{BEE74646-B138-4E08-A282-0D04A8E2E475}">
      <dsp:nvSpPr>
        <dsp:cNvPr id="0" name=""/>
        <dsp:cNvSpPr/>
      </dsp:nvSpPr>
      <dsp:spPr>
        <a:xfrm>
          <a:off x="100666" y="692417"/>
          <a:ext cx="525558" cy="4189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4547059" cy="188383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开发过程</a:t>
          </a:r>
          <a:r>
            <a:rPr lang="en-US" altLang="zh-TW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·</a:t>
          </a:r>
          <a:r>
            <a:rPr lang="zh-TW" altLang="en-US" sz="2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技术流程</a:t>
          </a:r>
          <a:endParaRPr lang="zh-CN" altLang="en-US" sz="2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实现框架</a:t>
          </a:r>
          <a:endParaRPr lang="zh-CN" altLang="en-US" sz="16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测试</a:t>
          </a:r>
          <a:endParaRPr lang="zh-CN" altLang="en-US" sz="16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4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CI / CD</a:t>
          </a:r>
          <a:endParaRPr lang="zh-CN" altLang="en-US" sz="24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000034" y="0"/>
        <a:ext cx="3547024" cy="1883830"/>
      </dsp:txXfrm>
    </dsp:sp>
    <dsp:sp modelId="{BEE74646-B138-4E08-A282-0D04A8E2E475}">
      <dsp:nvSpPr>
        <dsp:cNvPr id="0" name=""/>
        <dsp:cNvSpPr/>
      </dsp:nvSpPr>
      <dsp:spPr>
        <a:xfrm>
          <a:off x="100666" y="692417"/>
          <a:ext cx="525558" cy="4189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6335227" cy="177435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验证是否可以成功登录。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验证学生是否可以按照校区、教学楼、教室名称、教室楼层、预约时间段和可预约日期搜索教室。验证管理员是否可以修改已有教室的信息。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学生是否可以成功预约选定的教室。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352401" y="0"/>
        <a:ext cx="4982825" cy="1774354"/>
      </dsp:txXfrm>
    </dsp:sp>
    <dsp:sp modelId="{BEE74646-B138-4E08-A282-0D04A8E2E475}">
      <dsp:nvSpPr>
        <dsp:cNvPr id="0" name=""/>
        <dsp:cNvSpPr/>
      </dsp:nvSpPr>
      <dsp:spPr>
        <a:xfrm>
          <a:off x="99350" y="652178"/>
          <a:ext cx="732238" cy="3946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7150100" cy="254904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1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用户故事</a:t>
          </a:r>
          <a:r>
            <a:rPr lang="zh-TW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：管理预约</a:t>
          </a:r>
          <a:endParaRPr lang="zh-CN" altLang="en-US" sz="18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作为一名学生，我希望能够查看我的所有预约的详细信息，包括预约教室、教学楼、预约时间、日期以及预约状态，以便了解我的预约情况。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作为一名学生，我希望能够取消已成功的预约，以便在计划变更时管理我的预约。</a:t>
          </a:r>
        </a:p>
      </dsp:txBody>
      <dsp:txXfrm>
        <a:off x="1552642" y="0"/>
        <a:ext cx="5597457" cy="2549046"/>
      </dsp:txXfrm>
    </dsp:sp>
    <dsp:sp modelId="{BEE74646-B138-4E08-A282-0D04A8E2E475}">
      <dsp:nvSpPr>
        <dsp:cNvPr id="0" name=""/>
        <dsp:cNvSpPr/>
      </dsp:nvSpPr>
      <dsp:spPr>
        <a:xfrm>
          <a:off x="138417" y="936923"/>
          <a:ext cx="826422" cy="56691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6811C-5E65-47BC-AE15-513F51AAD230}">
      <dsp:nvSpPr>
        <dsp:cNvPr id="0" name=""/>
        <dsp:cNvSpPr/>
      </dsp:nvSpPr>
      <dsp:spPr>
        <a:xfrm>
          <a:off x="0" y="2671669"/>
          <a:ext cx="7150100" cy="224728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任务分解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创建我的预约页面</a:t>
          </a:r>
          <a:r>
            <a:rPr lang="en-US" altLang="zh-CN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显示学生的所有预约信息</a:t>
          </a:r>
          <a:r>
            <a:rPr lang="en-US" altLang="zh-CN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包括预约教室、教学楼、预约时间、日期以及预约状态。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实现取消预约功能</a:t>
          </a:r>
          <a:r>
            <a:rPr lang="en-US" altLang="zh-CN" sz="1400" b="0" i="0" kern="120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i="0" kern="120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允许学生取消已预约的教室。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在教室预约页面和我的预约页面显示预约状态的更新。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1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552642" y="2671669"/>
        <a:ext cx="5597457" cy="2247284"/>
      </dsp:txXfrm>
    </dsp:sp>
    <dsp:sp modelId="{E1AB6893-F5C9-45D2-A862-5009D227A135}">
      <dsp:nvSpPr>
        <dsp:cNvPr id="0" name=""/>
        <dsp:cNvSpPr/>
      </dsp:nvSpPr>
      <dsp:spPr>
        <a:xfrm>
          <a:off x="183148" y="3558949"/>
          <a:ext cx="790586" cy="54233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6335227" cy="1446429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验证学生是否可以查看自己的所有预约信息，包括预约教室、教学楼、预约时间、日期以及预约状态。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验证学生是否可以成功取消已预约的教室。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336626" y="0"/>
        <a:ext cx="4998600" cy="1446429"/>
      </dsp:txXfrm>
    </dsp:sp>
    <dsp:sp modelId="{BEE74646-B138-4E08-A282-0D04A8E2E475}">
      <dsp:nvSpPr>
        <dsp:cNvPr id="0" name=""/>
        <dsp:cNvSpPr/>
      </dsp:nvSpPr>
      <dsp:spPr>
        <a:xfrm>
          <a:off x="83575" y="531646"/>
          <a:ext cx="732238" cy="3216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7150100" cy="254904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用户故事</a:t>
          </a:r>
          <a:r>
            <a:rPr lang="zh-TW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：教室管理</a:t>
          </a:r>
          <a:endParaRPr lang="zh-CN" altLang="en-US" sz="18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作为管理员，我希望能够查看所有教室的信息，以便管理教室数据。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作为管理员，我希望能够修改</a:t>
          </a: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已有教室的信息，以便更新教室数据。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作为管理员，我希望能够删除已有教室，以便管理教室列表。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作为管理员，我希望能够添加新教室并设置教室的可用时段，以便扩展可预约的教室。</a:t>
          </a:r>
        </a:p>
      </dsp:txBody>
      <dsp:txXfrm>
        <a:off x="1552642" y="0"/>
        <a:ext cx="5597457" cy="2549046"/>
      </dsp:txXfrm>
    </dsp:sp>
    <dsp:sp modelId="{BEE74646-B138-4E08-A282-0D04A8E2E475}">
      <dsp:nvSpPr>
        <dsp:cNvPr id="0" name=""/>
        <dsp:cNvSpPr/>
      </dsp:nvSpPr>
      <dsp:spPr>
        <a:xfrm>
          <a:off x="138417" y="936923"/>
          <a:ext cx="826422" cy="56691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6811C-5E65-47BC-AE15-513F51AAD230}">
      <dsp:nvSpPr>
        <dsp:cNvPr id="0" name=""/>
        <dsp:cNvSpPr/>
      </dsp:nvSpPr>
      <dsp:spPr>
        <a:xfrm>
          <a:off x="0" y="2671669"/>
          <a:ext cx="7150100" cy="224728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任务分解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创建教室信息管理界面，显示所有教室的信息。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实现修改已有教室信息的功能。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实现删除已有教室的功能。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实现添加新教室的功能，并允许设置教室的可用时段。</a:t>
          </a:r>
          <a:endParaRPr lang="zh-CN" altLang="en-US" sz="14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1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1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552642" y="2671669"/>
        <a:ext cx="5597457" cy="2247284"/>
      </dsp:txXfrm>
    </dsp:sp>
    <dsp:sp modelId="{E1AB6893-F5C9-45D2-A862-5009D227A135}">
      <dsp:nvSpPr>
        <dsp:cNvPr id="0" name=""/>
        <dsp:cNvSpPr/>
      </dsp:nvSpPr>
      <dsp:spPr>
        <a:xfrm>
          <a:off x="183148" y="3558949"/>
          <a:ext cx="790586" cy="54233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6335227" cy="177435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验证管理员是否可以查看所有教室信息。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验证管理员是否可以修改已有教室的信息。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管理员是否可以删除已有教室。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管理员是否可以添加新教室并设置教室的可用时段。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2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352401" y="0"/>
        <a:ext cx="4982825" cy="1774354"/>
      </dsp:txXfrm>
    </dsp:sp>
    <dsp:sp modelId="{BEE74646-B138-4E08-A282-0D04A8E2E475}">
      <dsp:nvSpPr>
        <dsp:cNvPr id="0" name=""/>
        <dsp:cNvSpPr/>
      </dsp:nvSpPr>
      <dsp:spPr>
        <a:xfrm>
          <a:off x="99350" y="652178"/>
          <a:ext cx="732238" cy="3946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7150100" cy="248602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用户故事</a:t>
          </a:r>
          <a:r>
            <a:rPr lang="zh-TW" altLang="en-US" sz="18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：学生管理</a:t>
          </a:r>
          <a:endParaRPr lang="zh-CN" altLang="en-US" sz="18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作为管理员，我希望能够查看所有学生的信息，以便管理学生数据。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作为管理员，我希望能够删除某个学生，以便管理学生账户。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作为管理员，我希望能够搜索学生，以便快速找到特定学生的信息。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作为管理员，我希望能够添加学生到黑名单，以便限制特定学生预约信息。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567954" y="0"/>
        <a:ext cx="5582145" cy="2486026"/>
      </dsp:txXfrm>
    </dsp:sp>
    <dsp:sp modelId="{BEE74646-B138-4E08-A282-0D04A8E2E475}">
      <dsp:nvSpPr>
        <dsp:cNvPr id="0" name=""/>
        <dsp:cNvSpPr/>
      </dsp:nvSpPr>
      <dsp:spPr>
        <a:xfrm>
          <a:off x="153729" y="863256"/>
          <a:ext cx="826422" cy="6377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6811C-5E65-47BC-AE15-513F51AAD230}">
      <dsp:nvSpPr>
        <dsp:cNvPr id="0" name=""/>
        <dsp:cNvSpPr/>
      </dsp:nvSpPr>
      <dsp:spPr>
        <a:xfrm>
          <a:off x="0" y="2627032"/>
          <a:ext cx="7150100" cy="25279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任务分解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创建学生信息管理页面</a:t>
          </a:r>
          <a:r>
            <a:rPr lang="en-US" altLang="en-US" sz="14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显示所有学生的信息。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实现删除学生账户的功能。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实现搜索学生功能</a:t>
          </a:r>
          <a:r>
            <a:rPr lang="en-US" altLang="en-US" sz="14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,</a:t>
          </a:r>
          <a:r>
            <a:rPr lang="zh-CN" altLang="en-US" sz="14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允许管理员通过关键词搜索特定学生</a:t>
          </a:r>
          <a:r>
            <a:rPr lang="zh-TW" altLang="en-US" sz="1400" b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，如姓名或学号。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实现添加学生到黑名单的功能。</a:t>
          </a:r>
          <a:endParaRPr lang="zh-CN" altLang="en-US" sz="1400" b="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567954" y="2627032"/>
        <a:ext cx="5582145" cy="2527903"/>
      </dsp:txXfrm>
    </dsp:sp>
    <dsp:sp modelId="{E1AB6893-F5C9-45D2-A862-5009D227A135}">
      <dsp:nvSpPr>
        <dsp:cNvPr id="0" name=""/>
        <dsp:cNvSpPr/>
      </dsp:nvSpPr>
      <dsp:spPr>
        <a:xfrm>
          <a:off x="198460" y="3622035"/>
          <a:ext cx="790586" cy="6100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6335227" cy="177435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验证管理员身份是否可以成功登录。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验证管理员是否</a:t>
          </a: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可以查看所有学生信息。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</a:t>
          </a:r>
          <a:r>
            <a:rPr lang="zh-TW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可以正常搜索、删除学生信息。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</a:t>
          </a:r>
          <a:r>
            <a:rPr lang="zh-TW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可以正常将学生加入、移除黑名单。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2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352401" y="0"/>
        <a:ext cx="4982825" cy="1774354"/>
      </dsp:txXfrm>
    </dsp:sp>
    <dsp:sp modelId="{BEE74646-B138-4E08-A282-0D04A8E2E475}">
      <dsp:nvSpPr>
        <dsp:cNvPr id="0" name=""/>
        <dsp:cNvSpPr/>
      </dsp:nvSpPr>
      <dsp:spPr>
        <a:xfrm>
          <a:off x="99350" y="652178"/>
          <a:ext cx="732238" cy="3946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F0F0D-5878-4D45-A5E4-5750099EF562}">
      <dsp:nvSpPr>
        <dsp:cNvPr id="0" name=""/>
        <dsp:cNvSpPr/>
      </dsp:nvSpPr>
      <dsp:spPr>
        <a:xfrm>
          <a:off x="0" y="0"/>
          <a:ext cx="6335227" cy="177435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验收测试用例</a:t>
          </a:r>
          <a:endParaRPr lang="zh-CN" altLang="en-US" sz="2000" b="1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验证管理员身份是否可以成功登录。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验证管理员是否</a:t>
          </a: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可以查看所有学生信息。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</a:t>
          </a:r>
          <a:r>
            <a:rPr lang="zh-TW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可以正常搜索、删除学生信息。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验证</a:t>
          </a:r>
          <a:r>
            <a:rPr lang="zh-CN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管理员是否</a:t>
          </a:r>
          <a:r>
            <a:rPr lang="zh-TW" altLang="en-US" sz="1400" b="0" i="0" kern="1200" dirty="0">
              <a:latin typeface="方正宋刻本秀楷简体" panose="02000000000000000000" pitchFamily="2" charset="-122"/>
              <a:ea typeface="方正宋刻本秀楷简体" panose="02000000000000000000" pitchFamily="2" charset="-122"/>
            </a:rPr>
            <a:t>可以正常将学生加入、移除黑名单。</a:t>
          </a:r>
          <a:endParaRPr lang="zh-CN" altLang="en-US" sz="14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200" kern="1200" dirty="0">
            <a:latin typeface="方正宋刻本秀楷简体" panose="02000000000000000000" pitchFamily="2" charset="-122"/>
            <a:ea typeface="方正宋刻本秀楷简体" panose="02000000000000000000" pitchFamily="2" charset="-122"/>
          </a:endParaRPr>
        </a:p>
      </dsp:txBody>
      <dsp:txXfrm>
        <a:off x="1352401" y="0"/>
        <a:ext cx="4982825" cy="1774354"/>
      </dsp:txXfrm>
    </dsp:sp>
    <dsp:sp modelId="{BEE74646-B138-4E08-A282-0D04A8E2E475}">
      <dsp:nvSpPr>
        <dsp:cNvPr id="0" name=""/>
        <dsp:cNvSpPr/>
      </dsp:nvSpPr>
      <dsp:spPr>
        <a:xfrm>
          <a:off x="99350" y="652178"/>
          <a:ext cx="732238" cy="3946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5ED90-B550-4E3B-9896-AD6222362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5CDF5B-F33D-41F5-BAE0-CED30DF13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72C65-0957-4DDD-83E7-B1F75EA7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009976-B24F-4D90-BEE4-FBE7DEB4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433C4-6550-4A5F-8980-71C25FD8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6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37819-6C7E-49D0-9429-DDFE69C3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82340F-BC15-4E40-9C0D-B3BBE426B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A928C-B6EA-4959-9906-69AE166B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170CB-BFFE-4413-B9AA-3630B022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266048-0128-407D-A155-95789F9C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84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87391D-6A28-491E-8501-7D289E4E0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05F6AB-51EF-4EC0-9983-A9C93B85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B7E25D-E1AD-4182-9EF1-5C2FC99F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4A482-2634-4673-85B9-2AFEA9E2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C17792-ECC5-4A71-9D63-B9C9A985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39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1D508-A3F2-41E6-BDC0-B0019C6B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304ABF-9C80-4587-AF86-F9F3C8CA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5955DF-ACD5-4E5D-B4B7-7E7DF01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9839A1-9EAF-48DE-89EA-CD5033B4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D85E1-9BF9-4DCA-B721-B79BD444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10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495DF-7F17-4269-B8CD-8F84B3F1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2B1779-852B-4018-B056-9F258EDB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4784C-9E50-4D11-90EF-BD775073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8F720-58B6-46A1-B0B5-934679FE0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8D852-90A8-4912-9442-F7B10ADE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05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93CB4-B616-4B06-9288-26478418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4B5B0-3456-4D19-AD08-147F24113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31F82F-3832-43D3-A8CC-6B7063A98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0C18E3-994C-4CBD-AE52-4690DA25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B339AB-307E-4A2B-A61E-0A8BACAF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5D94EA-5587-4B44-85D5-C79E0CD5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84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8D7CC-2AC0-448B-A858-75F371B6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20F5C4-E46A-4318-8883-2FB17D852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FFF678-074D-49B0-80A2-1F2DFC473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752FE9-C2F0-4725-BC9D-B8BF2571B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996E78-4E2D-4ED4-9D74-E465014ED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4C8F87-CB3F-4E07-9E06-7C37A841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11015C-2B4F-441B-A87D-EC054FDF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060EC3-C0ED-427C-99BC-A14AEFEB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8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8587E-73DC-4F91-A260-FE1EB642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090EF7-2002-489F-917F-0A32B9FA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5D156A-3536-45EA-992A-3E183496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0B061-AB8D-4177-B406-5530E970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51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229B12-5E40-45A7-8614-BD98584F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4FE9B6-8709-43BE-BF98-978C2CCD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0DDB8C-3863-4230-90FC-110298C9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7F426-3D6E-4920-BCB2-88BBB750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0E3F4-5F44-4D1A-A194-FEF8F2DB7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C13FB6-1692-40EC-A6FC-A4120CBC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92E06C-761C-4C1D-9634-3F0B5EB5C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303AB4-AFD3-40C1-B7F5-63562835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A5267-7664-47B1-9569-3E7B77E1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407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768F9-2E79-4F78-B2A9-411903F3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7E3091-C033-4703-A25C-516145EAB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861D93-D203-4661-8CCA-A3CC8F627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AB5F88-F904-4945-A43C-82E7A404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1BC5C7-D06A-4F2E-8D2B-47EB5C40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9BDD5D-7ED2-460A-8B3F-CFBF82E8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69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469E0F-13AC-45DA-AB72-763D86BE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172455-BDB6-42A1-9EB1-8F0EF5D83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F5371-CB14-4566-8EF8-BF38B9059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9BA4B-FEB4-4BDD-90DC-D54D1FEDEA5F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AC254E-5B4A-4DA5-B4C5-4380C170F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D5D87-A271-40D9-8EEF-6A139C4A0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7A2EA-8664-409C-8D6E-4AA6AA6126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8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44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4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4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47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5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5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5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B94A5D-E7F2-4C21-ACFB-55BD0EF55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34" y="3035477"/>
            <a:ext cx="5151566" cy="38225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59A428-A809-4921-8C03-67C95E15526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33775" y="2037733"/>
            <a:ext cx="6486525" cy="1252538"/>
          </a:xfrm>
        </p:spPr>
        <p:txBody>
          <a:bodyPr>
            <a:noAutofit/>
          </a:bodyPr>
          <a:lstStyle/>
          <a:p>
            <a:r>
              <a:rPr lang="zh-TW" altLang="en-US" sz="66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软件过程管理</a:t>
            </a:r>
            <a:endParaRPr lang="zh-CN" altLang="en-US" sz="6600" b="1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50060E-4FDC-4977-ADF0-E1D72D2F8FA4}"/>
              </a:ext>
            </a:extLst>
          </p:cNvPr>
          <p:cNvSpPr txBox="1"/>
          <p:nvPr/>
        </p:nvSpPr>
        <p:spPr>
          <a:xfrm>
            <a:off x="3495054" y="3567730"/>
            <a:ext cx="5201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汇报人</a:t>
            </a:r>
            <a:endParaRPr lang="en-US" altLang="zh-CN" sz="280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endParaRPr lang="en-US" altLang="zh-CN" sz="280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lang="zh-TW" altLang="en-US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陈品烨（</a:t>
            </a:r>
            <a:r>
              <a:rPr lang="en-US" altLang="zh-TW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20%</a:t>
            </a:r>
            <a:r>
              <a:rPr lang="zh-TW" altLang="en-US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） 陈磊（</a:t>
            </a:r>
            <a:r>
              <a:rPr lang="en-US" altLang="zh-TW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20%</a:t>
            </a:r>
            <a:r>
              <a:rPr lang="zh-TW" altLang="en-US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） 殷海龙（</a:t>
            </a:r>
            <a:r>
              <a:rPr lang="en-US" altLang="zh-TW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20%</a:t>
            </a:r>
            <a:r>
              <a:rPr lang="zh-TW" altLang="en-US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） 杨文涛（</a:t>
            </a:r>
            <a:r>
              <a:rPr lang="en-US" altLang="zh-TW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20%</a:t>
            </a:r>
            <a:r>
              <a:rPr lang="zh-TW" altLang="en-US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） 薛慧渊（</a:t>
            </a:r>
            <a:r>
              <a:rPr lang="en-US" altLang="zh-TW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20%</a:t>
            </a:r>
            <a:r>
              <a:rPr lang="zh-TW" altLang="en-US" sz="20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）</a:t>
            </a:r>
            <a:endParaRPr lang="en-US" altLang="zh-CN" sz="200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965626-BEBE-4DD7-A810-B4E7FBB75BBF}"/>
              </a:ext>
            </a:extLst>
          </p:cNvPr>
          <p:cNvSpPr/>
          <p:nvPr/>
        </p:nvSpPr>
        <p:spPr>
          <a:xfrm>
            <a:off x="0" y="0"/>
            <a:ext cx="15716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9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DC9D10-D756-43DB-B10C-510439A39E41}"/>
              </a:ext>
            </a:extLst>
          </p:cNvPr>
          <p:cNvSpPr txBox="1"/>
          <p:nvPr/>
        </p:nvSpPr>
        <p:spPr>
          <a:xfrm>
            <a:off x="390525" y="152400"/>
            <a:ext cx="120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504256"/>
              </p:ext>
            </p:extLst>
          </p:nvPr>
        </p:nvGraphicFramePr>
        <p:xfrm>
          <a:off x="390525" y="834312"/>
          <a:ext cx="6335227" cy="1446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6936" y="5693563"/>
            <a:ext cx="3225064" cy="11644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A426BF-0507-23C7-11EE-B8C9F9703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145" y="446685"/>
            <a:ext cx="3874830" cy="28856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6EECCD-22E9-4590-FB0C-C58CD81B83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623" y="3725497"/>
            <a:ext cx="10952352" cy="18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7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200025" y="238259"/>
            <a:ext cx="2971800" cy="1009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D1034B-40F2-4B44-9439-A176393004B4}"/>
              </a:ext>
            </a:extLst>
          </p:cNvPr>
          <p:cNvSpPr/>
          <p:nvPr/>
        </p:nvSpPr>
        <p:spPr>
          <a:xfrm>
            <a:off x="4714875" y="1033462"/>
            <a:ext cx="2524125" cy="2524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9E639A-3C36-40E6-AAC6-235A1DE6FE97}"/>
              </a:ext>
            </a:extLst>
          </p:cNvPr>
          <p:cNvSpPr txBox="1"/>
          <p:nvPr/>
        </p:nvSpPr>
        <p:spPr>
          <a:xfrm>
            <a:off x="5362574" y="1498223"/>
            <a:ext cx="187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FFFFFF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</a:t>
            </a:r>
            <a:endParaRPr lang="zh-CN" altLang="en-US" sz="9600" dirty="0">
              <a:solidFill>
                <a:srgbClr val="FFFFF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C36786-843C-4EEC-933B-2B374B1D8CF2}"/>
              </a:ext>
            </a:extLst>
          </p:cNvPr>
          <p:cNvSpPr txBox="1"/>
          <p:nvPr/>
        </p:nvSpPr>
        <p:spPr>
          <a:xfrm>
            <a:off x="3667992" y="3964652"/>
            <a:ext cx="4660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用户故事</a:t>
            </a:r>
            <a:r>
              <a:rPr lang="en-US" altLang="zh-TW" sz="32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·</a:t>
            </a:r>
            <a:r>
              <a:rPr lang="zh-CN" altLang="en-US" sz="32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管理</a:t>
            </a:r>
            <a:r>
              <a:rPr lang="zh-TW" altLang="en-US" sz="32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员视角</a:t>
            </a:r>
            <a:endParaRPr lang="zh-CN" altLang="en-US" sz="3200" b="1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B75C9E-CCF7-43BB-A3A3-D599455B3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21369" r="55013" b="61375"/>
          <a:stretch/>
        </p:blipFill>
        <p:spPr>
          <a:xfrm>
            <a:off x="4366577" y="5541268"/>
            <a:ext cx="3220720" cy="11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5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9220200" y="152400"/>
            <a:ext cx="2971800" cy="1009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9D10-D756-43DB-B10C-510439A39E41}"/>
              </a:ext>
            </a:extLst>
          </p:cNvPr>
          <p:cNvSpPr txBox="1"/>
          <p:nvPr/>
        </p:nvSpPr>
        <p:spPr>
          <a:xfrm>
            <a:off x="390525" y="152400"/>
            <a:ext cx="120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6952266"/>
              </p:ext>
            </p:extLst>
          </p:nvPr>
        </p:nvGraphicFramePr>
        <p:xfrm>
          <a:off x="2301875" y="850339"/>
          <a:ext cx="7150100" cy="4919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6936" y="5693563"/>
            <a:ext cx="3225064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83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ADDE88-E6AB-463F-92FB-C1CF43A1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2" y="0"/>
            <a:ext cx="1487553" cy="12863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5BF602-70E3-D064-4C2B-1D8B14AE8C1F}"/>
              </a:ext>
            </a:extLst>
          </p:cNvPr>
          <p:cNvSpPr txBox="1"/>
          <p:nvPr/>
        </p:nvSpPr>
        <p:spPr>
          <a:xfrm>
            <a:off x="632264" y="509305"/>
            <a:ext cx="752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Featur</a:t>
            </a:r>
            <a:r>
              <a:rPr lang="en-US" altLang="zh-TW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e -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查看</a:t>
            </a:r>
            <a:r>
              <a:rPr lang="zh-TW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教室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信息</a:t>
            </a:r>
            <a:endParaRPr 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D1B6AE-6017-CC88-8CD6-417816F3D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08"/>
          <a:stretch/>
        </p:blipFill>
        <p:spPr>
          <a:xfrm>
            <a:off x="691899" y="1515719"/>
            <a:ext cx="8437192" cy="44069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F9F35C-9296-4652-F1D1-6D4C32D96E83}"/>
              </a:ext>
            </a:extLst>
          </p:cNvPr>
          <p:cNvSpPr/>
          <p:nvPr/>
        </p:nvSpPr>
        <p:spPr>
          <a:xfrm>
            <a:off x="7444409" y="3719190"/>
            <a:ext cx="775252" cy="2105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37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ADDE88-E6AB-463F-92FB-C1CF43A1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2" y="0"/>
            <a:ext cx="1487553" cy="12863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5BF602-70E3-D064-4C2B-1D8B14AE8C1F}"/>
              </a:ext>
            </a:extLst>
          </p:cNvPr>
          <p:cNvSpPr txBox="1"/>
          <p:nvPr/>
        </p:nvSpPr>
        <p:spPr>
          <a:xfrm>
            <a:off x="632264" y="509305"/>
            <a:ext cx="752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Featur</a:t>
            </a:r>
            <a:r>
              <a:rPr lang="en-US" altLang="zh-TW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e – </a:t>
            </a:r>
            <a:r>
              <a:rPr lang="zh-TW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添加、更改、删除教室</a:t>
            </a:r>
            <a:endParaRPr 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31B7A4-3E44-7FBF-E966-F72F92278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42" y="1286367"/>
            <a:ext cx="4726084" cy="20056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44D54A-5B2F-BEF4-B8E3-22B796CC96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1" r="1"/>
          <a:stretch/>
        </p:blipFill>
        <p:spPr>
          <a:xfrm>
            <a:off x="690742" y="3611060"/>
            <a:ext cx="3607933" cy="2083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A3B863-B616-A4BB-E54B-E8B622E4A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360" y="1286367"/>
            <a:ext cx="4922175" cy="19670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0BFA11A-00A0-D9DE-1392-F0B7C4999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2" y="3611060"/>
            <a:ext cx="4229231" cy="22036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0A1CCF-E520-2CBE-8690-2605FF6A3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6744" y="2052532"/>
            <a:ext cx="2147903" cy="5762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2170407-006F-4D97-DC77-12702DA10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7213" y="1941326"/>
            <a:ext cx="2147903" cy="57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0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6CAB68B-BC69-F249-5119-CE434766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3" y="2454485"/>
            <a:ext cx="6706260" cy="32390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FD13D0-80EB-27BF-CA37-7853DB8A3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59" y="446684"/>
            <a:ext cx="5660409" cy="51142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9D10-D756-43DB-B10C-510439A39E41}"/>
              </a:ext>
            </a:extLst>
          </p:cNvPr>
          <p:cNvSpPr txBox="1"/>
          <p:nvPr/>
        </p:nvSpPr>
        <p:spPr>
          <a:xfrm>
            <a:off x="390525" y="152400"/>
            <a:ext cx="120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2958517"/>
              </p:ext>
            </p:extLst>
          </p:nvPr>
        </p:nvGraphicFramePr>
        <p:xfrm>
          <a:off x="542650" y="446684"/>
          <a:ext cx="6335227" cy="177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936" y="5693563"/>
            <a:ext cx="3225064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9220200" y="152400"/>
            <a:ext cx="2971800" cy="1009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9D10-D756-43DB-B10C-510439A39E41}"/>
              </a:ext>
            </a:extLst>
          </p:cNvPr>
          <p:cNvSpPr txBox="1"/>
          <p:nvPr/>
        </p:nvSpPr>
        <p:spPr>
          <a:xfrm>
            <a:off x="390525" y="152400"/>
            <a:ext cx="120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654167"/>
              </p:ext>
            </p:extLst>
          </p:nvPr>
        </p:nvGraphicFramePr>
        <p:xfrm>
          <a:off x="2301875" y="850339"/>
          <a:ext cx="7150100" cy="5154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6936" y="5693563"/>
            <a:ext cx="3225064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ADDE88-E6AB-463F-92FB-C1CF43A1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" y="-82619"/>
            <a:ext cx="1487553" cy="12863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5BF602-70E3-D064-4C2B-1D8B14AE8C1F}"/>
              </a:ext>
            </a:extLst>
          </p:cNvPr>
          <p:cNvSpPr txBox="1"/>
          <p:nvPr/>
        </p:nvSpPr>
        <p:spPr>
          <a:xfrm>
            <a:off x="899491" y="461089"/>
            <a:ext cx="752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Feature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查看学生信息</a:t>
            </a:r>
            <a:endParaRPr lang="en-US" altLang="zh-CN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9C5B04-CD75-B558-A248-8785344EF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91" y="1191864"/>
            <a:ext cx="6778931" cy="52119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19F6B1-C7F5-EACA-EE90-55DC49758FB0}"/>
              </a:ext>
            </a:extLst>
          </p:cNvPr>
          <p:cNvSpPr/>
          <p:nvPr/>
        </p:nvSpPr>
        <p:spPr>
          <a:xfrm>
            <a:off x="6366013" y="2832652"/>
            <a:ext cx="849796" cy="3564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595625-825C-1112-7956-1BC484E4F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808" y="1639511"/>
            <a:ext cx="3528454" cy="25651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41F284-FEAE-5226-EE9C-5F69345BC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392" y="4563737"/>
            <a:ext cx="3192117" cy="130950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0F229C4-2DA7-B490-8280-E71295782BFC}"/>
              </a:ext>
            </a:extLst>
          </p:cNvPr>
          <p:cNvSpPr/>
          <p:nvPr/>
        </p:nvSpPr>
        <p:spPr>
          <a:xfrm>
            <a:off x="5178286" y="2042491"/>
            <a:ext cx="2385391" cy="581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431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ADDE88-E6AB-463F-92FB-C1CF43A1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" y="-82619"/>
            <a:ext cx="1487553" cy="12863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5BF602-70E3-D064-4C2B-1D8B14AE8C1F}"/>
              </a:ext>
            </a:extLst>
          </p:cNvPr>
          <p:cNvSpPr txBox="1"/>
          <p:nvPr/>
        </p:nvSpPr>
        <p:spPr>
          <a:xfrm>
            <a:off x="899491" y="461089"/>
            <a:ext cx="752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Feature </a:t>
            </a:r>
            <a:r>
              <a:rPr lang="zh-TW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黑名单管理</a:t>
            </a:r>
            <a:endParaRPr lang="en-US" altLang="zh-CN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D8E940-E3B3-FC8E-E1CB-972216105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91" y="1268572"/>
            <a:ext cx="6432617" cy="25723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DFC88D-E595-C389-9E1C-199DB581FB2E}"/>
              </a:ext>
            </a:extLst>
          </p:cNvPr>
          <p:cNvSpPr/>
          <p:nvPr/>
        </p:nvSpPr>
        <p:spPr>
          <a:xfrm>
            <a:off x="1093304" y="1893404"/>
            <a:ext cx="6112566" cy="700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21A931-04FA-3AD0-05D8-13CC0A414B7D}"/>
              </a:ext>
            </a:extLst>
          </p:cNvPr>
          <p:cNvSpPr/>
          <p:nvPr/>
        </p:nvSpPr>
        <p:spPr>
          <a:xfrm>
            <a:off x="5983357" y="3160643"/>
            <a:ext cx="1177786" cy="74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913A36-6806-A41D-D99D-F80229696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91" y="4169561"/>
            <a:ext cx="4278796" cy="17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1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C0544-6467-3877-861D-9CF4C074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902" y="2506068"/>
            <a:ext cx="4341908" cy="38906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9D10-D756-43DB-B10C-510439A39E41}"/>
              </a:ext>
            </a:extLst>
          </p:cNvPr>
          <p:cNvSpPr txBox="1"/>
          <p:nvPr/>
        </p:nvSpPr>
        <p:spPr>
          <a:xfrm>
            <a:off x="390525" y="152400"/>
            <a:ext cx="120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464321"/>
              </p:ext>
            </p:extLst>
          </p:nvPr>
        </p:nvGraphicFramePr>
        <p:xfrm>
          <a:off x="542650" y="446684"/>
          <a:ext cx="6335227" cy="177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6936" y="5693563"/>
            <a:ext cx="3225064" cy="1164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1FF71-AEC8-A9B5-AFCF-06FE5B760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525" y="2515679"/>
            <a:ext cx="4823791" cy="38713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BBF05E-4C14-4951-469B-E07552C4EC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4794" y="461326"/>
            <a:ext cx="5287206" cy="37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0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2762DA-19F0-45CC-8DDF-8E750AF1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2768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C4FC550-DF96-427A-A8B4-60D1EEBEFB9A}"/>
              </a:ext>
            </a:extLst>
          </p:cNvPr>
          <p:cNvSpPr txBox="1"/>
          <p:nvPr/>
        </p:nvSpPr>
        <p:spPr>
          <a:xfrm>
            <a:off x="5772150" y="1685014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用户故事</a:t>
            </a:r>
            <a:endParaRPr lang="zh-CN" altLang="en-US" sz="240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575A04-02F7-4FD8-80E9-982AAB4A9D3F}"/>
              </a:ext>
            </a:extLst>
          </p:cNvPr>
          <p:cNvSpPr txBox="1"/>
          <p:nvPr/>
        </p:nvSpPr>
        <p:spPr>
          <a:xfrm>
            <a:off x="5772150" y="4309016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现场演示</a:t>
            </a:r>
            <a:endParaRPr lang="zh-CN" altLang="en-US" sz="240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0745E5-73D7-4629-AC15-1CC929FF2E4D}"/>
              </a:ext>
            </a:extLst>
          </p:cNvPr>
          <p:cNvSpPr txBox="1"/>
          <p:nvPr/>
        </p:nvSpPr>
        <p:spPr>
          <a:xfrm>
            <a:off x="2048373" y="1646530"/>
            <a:ext cx="1661993" cy="40576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目  录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8BA2763-09AB-420D-A702-080F38AC96C2}"/>
              </a:ext>
            </a:extLst>
          </p:cNvPr>
          <p:cNvSpPr/>
          <p:nvPr/>
        </p:nvSpPr>
        <p:spPr>
          <a:xfrm>
            <a:off x="4462143" y="1520607"/>
            <a:ext cx="847725" cy="84772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39C6BEC-6F80-44DC-A7D5-734EFC16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41" y="2811398"/>
            <a:ext cx="847417" cy="84741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C336557-A1E7-4787-AD60-359C74A5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42" y="4101881"/>
            <a:ext cx="847417" cy="84741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341677A-88AE-4A53-838C-C8BAC883306E}"/>
              </a:ext>
            </a:extLst>
          </p:cNvPr>
          <p:cNvSpPr txBox="1"/>
          <p:nvPr/>
        </p:nvSpPr>
        <p:spPr>
          <a:xfrm>
            <a:off x="4690586" y="1621458"/>
            <a:ext cx="39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2">
                    <a:lumMod val="7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1</a:t>
            </a:r>
            <a:endParaRPr lang="zh-CN" altLang="en-US" sz="3600" b="1" dirty="0">
              <a:solidFill>
                <a:schemeClr val="tx2">
                  <a:lumMod val="75000"/>
                </a:schemeClr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CDB3E9-C034-4544-9844-0AE4E079EE48}"/>
              </a:ext>
            </a:extLst>
          </p:cNvPr>
          <p:cNvSpPr txBox="1"/>
          <p:nvPr/>
        </p:nvSpPr>
        <p:spPr>
          <a:xfrm>
            <a:off x="4690586" y="2910851"/>
            <a:ext cx="39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2">
                    <a:lumMod val="7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</a:t>
            </a:r>
            <a:endParaRPr lang="zh-CN" altLang="en-US" sz="3600" b="1" dirty="0">
              <a:solidFill>
                <a:schemeClr val="tx2">
                  <a:lumMod val="75000"/>
                </a:schemeClr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3176BF-B8B4-4E30-99AE-D60A46C2C27A}"/>
              </a:ext>
            </a:extLst>
          </p:cNvPr>
          <p:cNvSpPr txBox="1"/>
          <p:nvPr/>
        </p:nvSpPr>
        <p:spPr>
          <a:xfrm>
            <a:off x="4690585" y="4202424"/>
            <a:ext cx="39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2">
                    <a:lumMod val="7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3</a:t>
            </a:r>
            <a:endParaRPr lang="zh-CN" altLang="en-US" sz="3600" b="1" dirty="0">
              <a:solidFill>
                <a:schemeClr val="tx2">
                  <a:lumMod val="75000"/>
                </a:schemeClr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FEF4AE5-8B5F-425E-AE8C-FF886B909057}"/>
              </a:ext>
            </a:extLst>
          </p:cNvPr>
          <p:cNvSpPr txBox="1"/>
          <p:nvPr/>
        </p:nvSpPr>
        <p:spPr>
          <a:xfrm>
            <a:off x="5738494" y="300689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开发过程</a:t>
            </a:r>
            <a:endParaRPr lang="zh-CN" altLang="en-US" sz="240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99E44DD-529D-4B38-B4D5-958A7EF72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997" y="144245"/>
            <a:ext cx="2975106" cy="101202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247DB1F-3534-4905-926A-DD2821559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434" y="3049305"/>
            <a:ext cx="5151566" cy="38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0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DC9D10-D756-43DB-B10C-510439A39E41}"/>
              </a:ext>
            </a:extLst>
          </p:cNvPr>
          <p:cNvSpPr txBox="1"/>
          <p:nvPr/>
        </p:nvSpPr>
        <p:spPr>
          <a:xfrm>
            <a:off x="390525" y="152400"/>
            <a:ext cx="120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5212242"/>
              </p:ext>
            </p:extLst>
          </p:nvPr>
        </p:nvGraphicFramePr>
        <p:xfrm>
          <a:off x="542650" y="446684"/>
          <a:ext cx="6335227" cy="177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6936" y="5693563"/>
            <a:ext cx="3225064" cy="11644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7D03F1-6E49-053E-A27B-52C3B77C88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100" y="2623931"/>
            <a:ext cx="6374777" cy="300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3CB755-325C-9917-0216-DE19833FA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6580" y="446684"/>
            <a:ext cx="4544895" cy="2399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25DCEB-28E9-1BC5-6EE9-0A5895489E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7877" y="3106821"/>
            <a:ext cx="4933207" cy="237005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0CEAC12-5919-F7C0-6BD1-E8CFB180C457}"/>
              </a:ext>
            </a:extLst>
          </p:cNvPr>
          <p:cNvSpPr/>
          <p:nvPr/>
        </p:nvSpPr>
        <p:spPr>
          <a:xfrm>
            <a:off x="452230" y="2519570"/>
            <a:ext cx="1550505" cy="402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91CBC4-7B5A-0104-906F-5A11058C2382}"/>
              </a:ext>
            </a:extLst>
          </p:cNvPr>
          <p:cNvSpPr/>
          <p:nvPr/>
        </p:nvSpPr>
        <p:spPr>
          <a:xfrm>
            <a:off x="7104822" y="301487"/>
            <a:ext cx="1209675" cy="402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E2B6FE-E7A1-EA1C-8612-3CFD5A137D26}"/>
              </a:ext>
            </a:extLst>
          </p:cNvPr>
          <p:cNvSpPr/>
          <p:nvPr/>
        </p:nvSpPr>
        <p:spPr>
          <a:xfrm>
            <a:off x="6763992" y="2990984"/>
            <a:ext cx="1336399" cy="402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006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200025" y="238259"/>
            <a:ext cx="2971800" cy="1009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D1034B-40F2-4B44-9439-A176393004B4}"/>
              </a:ext>
            </a:extLst>
          </p:cNvPr>
          <p:cNvSpPr/>
          <p:nvPr/>
        </p:nvSpPr>
        <p:spPr>
          <a:xfrm>
            <a:off x="4714875" y="1033462"/>
            <a:ext cx="2524125" cy="2524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9E639A-3C36-40E6-AAC6-235A1DE6FE97}"/>
              </a:ext>
            </a:extLst>
          </p:cNvPr>
          <p:cNvSpPr txBox="1"/>
          <p:nvPr/>
        </p:nvSpPr>
        <p:spPr>
          <a:xfrm>
            <a:off x="5362574" y="1498223"/>
            <a:ext cx="187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FFFFFF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03</a:t>
            </a:r>
            <a:endParaRPr lang="zh-CN" altLang="en-US" sz="9600" dirty="0">
              <a:solidFill>
                <a:srgbClr val="FFFFF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C36786-843C-4EEC-933B-2B374B1D8CF2}"/>
              </a:ext>
            </a:extLst>
          </p:cNvPr>
          <p:cNvSpPr txBox="1"/>
          <p:nvPr/>
        </p:nvSpPr>
        <p:spPr>
          <a:xfrm>
            <a:off x="3667992" y="3964652"/>
            <a:ext cx="4660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开发过程</a:t>
            </a:r>
            <a:endParaRPr lang="zh-CN" altLang="en-US" sz="3200" b="1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B75C9E-CCF7-43BB-A3A3-D599455B3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21369" r="55013" b="61375"/>
          <a:stretch/>
        </p:blipFill>
        <p:spPr>
          <a:xfrm>
            <a:off x="4366577" y="5541268"/>
            <a:ext cx="3220720" cy="11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45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FCE4F1-4654-2B51-E446-0E7EA2161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4" r="7353"/>
          <a:stretch/>
        </p:blipFill>
        <p:spPr>
          <a:xfrm>
            <a:off x="5451434" y="203009"/>
            <a:ext cx="6686512" cy="6338468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108687"/>
              </p:ext>
            </p:extLst>
          </p:nvPr>
        </p:nvGraphicFramePr>
        <p:xfrm>
          <a:off x="119362" y="203009"/>
          <a:ext cx="5242890" cy="177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61" y="5230167"/>
            <a:ext cx="4188453" cy="15122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CCA68B-F010-1B28-D052-1F7E5A99E596}"/>
              </a:ext>
            </a:extLst>
          </p:cNvPr>
          <p:cNvSpPr txBox="1"/>
          <p:nvPr/>
        </p:nvSpPr>
        <p:spPr>
          <a:xfrm>
            <a:off x="510073" y="2532185"/>
            <a:ext cx="446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Notion </a:t>
            </a:r>
            <a:r>
              <a:rPr lang="zh-TW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可以保持文档数据的实时同步，并且允许多人实时合作编辑，提升工作效率。</a:t>
            </a:r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82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5678"/>
              </p:ext>
            </p:extLst>
          </p:nvPr>
        </p:nvGraphicFramePr>
        <p:xfrm>
          <a:off x="119362" y="203009"/>
          <a:ext cx="4979412" cy="177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1" y="5230167"/>
            <a:ext cx="4188453" cy="15122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1E7071-11FF-9358-A336-6631A964C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2891" y="203009"/>
            <a:ext cx="6899413" cy="55467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A81CEA-45CC-2CD5-0E18-0F48F796FECD}"/>
              </a:ext>
            </a:extLst>
          </p:cNvPr>
          <p:cNvSpPr txBox="1"/>
          <p:nvPr/>
        </p:nvSpPr>
        <p:spPr>
          <a:xfrm>
            <a:off x="190500" y="2275269"/>
            <a:ext cx="48188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Linear </a:t>
            </a:r>
            <a:r>
              <a: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是一款现代化、简洁且高效的项目管理工具，专为开发团队和产品团队设计，旨在提高工作效率和任务管理的透明度。</a:t>
            </a:r>
            <a:endParaRPr lang="en-US" altLang="zh-CN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endParaRPr lang="en-US" altLang="zh-CN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285750" indent="-285750">
              <a:buFontTx/>
              <a:buChar char="-"/>
            </a:pPr>
            <a:r>
              <a:rPr lang="zh-TW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快速响应</a:t>
            </a:r>
            <a:endParaRPr lang="en-US" altLang="zh-TW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285750" indent="-285750">
              <a:buFontTx/>
              <a:buChar char="-"/>
            </a:pPr>
            <a:r>
              <a:rPr lang="zh-TW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设计简洁</a:t>
            </a:r>
            <a:endParaRPr lang="en-US" altLang="zh-TW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285750" indent="-285750">
              <a:buFontTx/>
              <a:buChar char="-"/>
            </a:pPr>
            <a:r>
              <a:rPr lang="zh-TW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强大的集成系统（</a:t>
            </a:r>
            <a:r>
              <a:rPr lang="en-US" altLang="zh-TW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Github</a:t>
            </a:r>
            <a:r>
              <a:rPr lang="zh-TW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）</a:t>
            </a:r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95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641669"/>
              </p:ext>
            </p:extLst>
          </p:nvPr>
        </p:nvGraphicFramePr>
        <p:xfrm>
          <a:off x="191512" y="228588"/>
          <a:ext cx="4979412" cy="177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ED317F9-9225-9828-D583-1B5E51EC9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58" y="2276876"/>
            <a:ext cx="2057415" cy="3467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86FC3-7511-8CAE-DCF0-41573BC2B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1218" y="2276876"/>
            <a:ext cx="7074039" cy="22706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A39DF6-4B25-2F4B-E744-2DEC825636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DF0FB0-BA51-1FB5-B6C8-FA4467171C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9419" y="4780267"/>
            <a:ext cx="7145477" cy="153108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1FFD9C3-664D-8DE8-E849-67FEA662BC83}"/>
              </a:ext>
            </a:extLst>
          </p:cNvPr>
          <p:cNvSpPr/>
          <p:nvPr/>
        </p:nvSpPr>
        <p:spPr>
          <a:xfrm>
            <a:off x="7310230" y="2609022"/>
            <a:ext cx="1386509" cy="298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66E0F2-A60E-F171-8147-72140631AD24}"/>
              </a:ext>
            </a:extLst>
          </p:cNvPr>
          <p:cNvSpPr/>
          <p:nvPr/>
        </p:nvSpPr>
        <p:spPr>
          <a:xfrm>
            <a:off x="7310229" y="5130786"/>
            <a:ext cx="1386509" cy="298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5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139535"/>
              </p:ext>
            </p:extLst>
          </p:nvPr>
        </p:nvGraphicFramePr>
        <p:xfrm>
          <a:off x="253540" y="203009"/>
          <a:ext cx="4979412" cy="177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8FF341B1-5BE8-E1CC-0F01-A9EA1CBC6A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109"/>
          <a:stretch/>
        </p:blipFill>
        <p:spPr>
          <a:xfrm>
            <a:off x="6787855" y="203009"/>
            <a:ext cx="3055783" cy="62486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479EE2A-7D5E-6802-E239-F410CAA20C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357" r="14441"/>
          <a:stretch/>
        </p:blipFill>
        <p:spPr>
          <a:xfrm>
            <a:off x="9843425" y="203009"/>
            <a:ext cx="1548589" cy="624869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4E31FB1-4DE9-71E5-246E-EF327ECE63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824"/>
          <a:stretch/>
        </p:blipFill>
        <p:spPr>
          <a:xfrm>
            <a:off x="11393933" y="203009"/>
            <a:ext cx="417444" cy="624869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CBC3E04-C73C-AC5B-52D6-BF370FC3A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540" y="2332532"/>
            <a:ext cx="5842460" cy="416664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4DB4347-ACDD-5633-8733-EB43E21408C7}"/>
              </a:ext>
            </a:extLst>
          </p:cNvPr>
          <p:cNvSpPr/>
          <p:nvPr/>
        </p:nvSpPr>
        <p:spPr>
          <a:xfrm>
            <a:off x="491987" y="5083865"/>
            <a:ext cx="3414091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404102-6F71-23F2-DCF3-5EB8C0CA7123}"/>
              </a:ext>
            </a:extLst>
          </p:cNvPr>
          <p:cNvSpPr/>
          <p:nvPr/>
        </p:nvSpPr>
        <p:spPr>
          <a:xfrm>
            <a:off x="435666" y="3671864"/>
            <a:ext cx="452893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C60454F-1619-DE09-29A0-D8C7E0B61150}"/>
              </a:ext>
            </a:extLst>
          </p:cNvPr>
          <p:cNvSpPr txBox="1"/>
          <p:nvPr/>
        </p:nvSpPr>
        <p:spPr>
          <a:xfrm>
            <a:off x="4815508" y="4415855"/>
            <a:ext cx="169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与 </a:t>
            </a:r>
            <a:r>
              <a:rPr lang="en-US" altLang="zh-TW" dirty="0" err="1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Github</a:t>
            </a:r>
            <a:r>
              <a:rPr lang="en-US" altLang="zh-TW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同步</a:t>
            </a:r>
            <a:endParaRPr lang="zh-CN" altLang="en-US" dirty="0">
              <a:solidFill>
                <a:srgbClr val="FF000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69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470559"/>
              </p:ext>
            </p:extLst>
          </p:nvPr>
        </p:nvGraphicFramePr>
        <p:xfrm>
          <a:off x="253540" y="203009"/>
          <a:ext cx="4979412" cy="177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8FF341B1-5BE8-E1CC-0F01-A9EA1CBC6A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109"/>
          <a:stretch/>
        </p:blipFill>
        <p:spPr>
          <a:xfrm>
            <a:off x="6787855" y="203009"/>
            <a:ext cx="3055783" cy="62486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479EE2A-7D5E-6802-E239-F410CAA20C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357" r="14441"/>
          <a:stretch/>
        </p:blipFill>
        <p:spPr>
          <a:xfrm>
            <a:off x="9843425" y="203009"/>
            <a:ext cx="1548589" cy="624869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4E31FB1-4DE9-71E5-246E-EF327ECE63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824"/>
          <a:stretch/>
        </p:blipFill>
        <p:spPr>
          <a:xfrm>
            <a:off x="11393933" y="203009"/>
            <a:ext cx="417444" cy="624869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CBC3E04-C73C-AC5B-52D6-BF370FC3A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540" y="2332532"/>
            <a:ext cx="5842460" cy="416664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4DB4347-ACDD-5633-8733-EB43E21408C7}"/>
              </a:ext>
            </a:extLst>
          </p:cNvPr>
          <p:cNvSpPr/>
          <p:nvPr/>
        </p:nvSpPr>
        <p:spPr>
          <a:xfrm>
            <a:off x="491987" y="5083865"/>
            <a:ext cx="3414091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404102-6F71-23F2-DCF3-5EB8C0CA7123}"/>
              </a:ext>
            </a:extLst>
          </p:cNvPr>
          <p:cNvSpPr/>
          <p:nvPr/>
        </p:nvSpPr>
        <p:spPr>
          <a:xfrm>
            <a:off x="435666" y="3671864"/>
            <a:ext cx="452893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C60454F-1619-DE09-29A0-D8C7E0B61150}"/>
              </a:ext>
            </a:extLst>
          </p:cNvPr>
          <p:cNvSpPr txBox="1"/>
          <p:nvPr/>
        </p:nvSpPr>
        <p:spPr>
          <a:xfrm>
            <a:off x="4815508" y="4415855"/>
            <a:ext cx="169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与 </a:t>
            </a:r>
            <a:r>
              <a:rPr lang="en-US" altLang="zh-TW" dirty="0" err="1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Github</a:t>
            </a:r>
            <a:r>
              <a:rPr lang="en-US" altLang="zh-TW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同步</a:t>
            </a:r>
            <a:endParaRPr lang="zh-CN" altLang="en-US" dirty="0">
              <a:solidFill>
                <a:srgbClr val="FF000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B63CCD-5391-E035-8831-F8BC707918CB}"/>
              </a:ext>
            </a:extLst>
          </p:cNvPr>
          <p:cNvSpPr/>
          <p:nvPr/>
        </p:nvSpPr>
        <p:spPr>
          <a:xfrm>
            <a:off x="11392013" y="1051247"/>
            <a:ext cx="419363" cy="544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56B912-B620-89D0-CE0C-121107AA9FC9}"/>
              </a:ext>
            </a:extLst>
          </p:cNvPr>
          <p:cNvSpPr txBox="1"/>
          <p:nvPr/>
        </p:nvSpPr>
        <p:spPr>
          <a:xfrm>
            <a:off x="10349362" y="656986"/>
            <a:ext cx="169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任务分配</a:t>
            </a:r>
            <a:endParaRPr lang="zh-CN" altLang="en-US" dirty="0">
              <a:solidFill>
                <a:srgbClr val="FF000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95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9461217"/>
              </p:ext>
            </p:extLst>
          </p:nvPr>
        </p:nvGraphicFramePr>
        <p:xfrm>
          <a:off x="253539" y="203009"/>
          <a:ext cx="6162169" cy="177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3269293-5B5C-4325-20C9-CC4AA7305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6" y="203009"/>
            <a:ext cx="4366178" cy="58215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B13DF0-6454-D5E7-2230-6F772DBF30BF}"/>
              </a:ext>
            </a:extLst>
          </p:cNvPr>
          <p:cNvSpPr txBox="1"/>
          <p:nvPr/>
        </p:nvSpPr>
        <p:spPr>
          <a:xfrm>
            <a:off x="8155056" y="6145263"/>
            <a:ext cx="21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 Flow </a:t>
            </a:r>
            <a:r>
              <a:rPr lang="zh-TW" altLang="en-US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模式</a:t>
            </a:r>
            <a:endParaRPr lang="zh-CN" altLang="en-US" dirty="0">
              <a:solidFill>
                <a:srgbClr val="FF000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66A36E-306C-6B65-CCD4-840289EC5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39" y="2237261"/>
            <a:ext cx="6477964" cy="383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主要分支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rgbClr val="44546A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sng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ma</a:t>
            </a:r>
            <a:r>
              <a:rPr kumimoji="0" lang="en-US" altLang="zh-TW" sz="1600" b="1" i="0" u="sng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in</a:t>
            </a:r>
            <a:r>
              <a:rPr kumimoji="0" lang="zh-CN" altLang="zh-CN" sz="1600" b="1" i="0" u="sng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</a:t>
            </a:r>
            <a:r>
              <a:rPr kumimoji="0" lang="zh-CN" altLang="zh-CN" sz="1600" b="1" i="0" u="sng" strike="noStrike" cap="none" normalizeH="0" baseline="0" dirty="0">
                <a:ln>
                  <a:noFill/>
                </a:ln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永远处在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即将发布(production-ready)状态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sng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develop: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最新的开发状态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；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辅助分支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44546A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u="sng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feature:</a:t>
            </a:r>
            <a:r>
              <a:rPr kumimoji="0" lang="zh-CN" altLang="zh-CN" sz="1600" b="0" i="0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开发新功能的分支, 基于 develop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完成后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merge 回 develop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release: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准备要发布版本的分支, 用来修复 bug. 基于 develop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完成后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merge 回 develop 和 ma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hotfix: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修复 ma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in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上的问题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等不及 release 版本就必须马上上线.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基于 master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完成后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merge 回 master 和 develop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94993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5741F1DB-F8B5-19F9-1514-D9838FA60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6"/>
          <a:stretch/>
        </p:blipFill>
        <p:spPr>
          <a:xfrm>
            <a:off x="4988285" y="2429426"/>
            <a:ext cx="3330237" cy="4207055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/>
        </p:nvGraphicFramePr>
        <p:xfrm>
          <a:off x="253539" y="203009"/>
          <a:ext cx="6162169" cy="177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4C3E833A-1C12-7BCD-B768-973E269E88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6"/>
          <a:stretch/>
        </p:blipFill>
        <p:spPr>
          <a:xfrm>
            <a:off x="7214121" y="211578"/>
            <a:ext cx="4373283" cy="64447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3FA9FD6-6693-3419-0BDE-64FB4C8C00F4}"/>
              </a:ext>
            </a:extLst>
          </p:cNvPr>
          <p:cNvSpPr txBox="1"/>
          <p:nvPr/>
        </p:nvSpPr>
        <p:spPr>
          <a:xfrm>
            <a:off x="462261" y="2215321"/>
            <a:ext cx="6095170" cy="4350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提交格式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44546A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&lt;type&gt;(&lt;scope&gt;): &lt;subject&gt; </a:t>
            </a:r>
            <a:endParaRPr lang="en-US" altLang="zh-CN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&lt;BLANK LINE&gt;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&lt;body&gt;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&lt;BLANK LINE&gt; &lt;footer&gt;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2000" b="1" dirty="0">
                <a:solidFill>
                  <a:srgbClr val="44546A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常用</a:t>
            </a:r>
            <a:r>
              <a:rPr lang="en-US" altLang="zh-TW" sz="2000" b="1" dirty="0">
                <a:solidFill>
                  <a:srgbClr val="44546A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type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44546A"/>
              </a:solidFill>
              <a:effectLst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 feat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：新增 </a:t>
            </a: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feature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 fix: 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修复 </a:t>
            </a: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bug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 improve: </a:t>
            </a:r>
            <a:r>
              <a:rPr lang="zh-TW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优化代码效果</a:t>
            </a:r>
            <a:endParaRPr lang="en-US" altLang="zh-CN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 refactor: 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代码重构，没有加新功能或者修复 </a:t>
            </a: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bug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 test: 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测试用例，包括单元测试、集成测试等</a:t>
            </a:r>
            <a:endParaRPr lang="en-US" altLang="zh-CN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 update: 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更新各种配置文件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737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DD4B66-11C8-64F0-2EB4-745CF89A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60405"/>
            <a:ext cx="10684809" cy="64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2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200025" y="238259"/>
            <a:ext cx="2971800" cy="1009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D1034B-40F2-4B44-9439-A176393004B4}"/>
              </a:ext>
            </a:extLst>
          </p:cNvPr>
          <p:cNvSpPr/>
          <p:nvPr/>
        </p:nvSpPr>
        <p:spPr>
          <a:xfrm>
            <a:off x="4714875" y="1033462"/>
            <a:ext cx="2524125" cy="2524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9E639A-3C36-40E6-AAC6-235A1DE6FE97}"/>
              </a:ext>
            </a:extLst>
          </p:cNvPr>
          <p:cNvSpPr txBox="1"/>
          <p:nvPr/>
        </p:nvSpPr>
        <p:spPr>
          <a:xfrm>
            <a:off x="5362574" y="1498223"/>
            <a:ext cx="187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FFFFFF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9600" dirty="0">
              <a:solidFill>
                <a:srgbClr val="FFFFF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C36786-843C-4EEC-933B-2B374B1D8CF2}"/>
              </a:ext>
            </a:extLst>
          </p:cNvPr>
          <p:cNvSpPr txBox="1"/>
          <p:nvPr/>
        </p:nvSpPr>
        <p:spPr>
          <a:xfrm>
            <a:off x="3667992" y="3964652"/>
            <a:ext cx="4660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用户故事</a:t>
            </a:r>
            <a:r>
              <a:rPr lang="en-US" altLang="zh-TW" sz="32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·</a:t>
            </a:r>
            <a:r>
              <a:rPr lang="zh-TW" altLang="en-US" sz="32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学生视角</a:t>
            </a:r>
            <a:endParaRPr lang="zh-CN" altLang="en-US" sz="3200" b="1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B75C9E-CCF7-43BB-A3A3-D599455B3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21369" r="55013" b="61375"/>
          <a:stretch/>
        </p:blipFill>
        <p:spPr>
          <a:xfrm>
            <a:off x="4366577" y="5541268"/>
            <a:ext cx="3220720" cy="11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0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843306"/>
              </p:ext>
            </p:extLst>
          </p:nvPr>
        </p:nvGraphicFramePr>
        <p:xfrm>
          <a:off x="328085" y="247734"/>
          <a:ext cx="4547059" cy="1884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E56778B-1B10-AC58-979C-147491A73FF9}"/>
              </a:ext>
            </a:extLst>
          </p:cNvPr>
          <p:cNvSpPr txBox="1"/>
          <p:nvPr/>
        </p:nvSpPr>
        <p:spPr>
          <a:xfrm>
            <a:off x="247859" y="2528717"/>
            <a:ext cx="4019137" cy="3089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TW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实现框架：</a:t>
            </a:r>
            <a:r>
              <a:rPr lang="en-US" altLang="zh-TW" sz="1800" b="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springboot</a:t>
            </a:r>
            <a:r>
              <a:rPr lang="en-US" altLang="zh-TW" sz="1800" b="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/</a:t>
            </a:r>
            <a:r>
              <a:rPr lang="en-US" altLang="zh-TW" sz="1800" b="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mybatis</a:t>
            </a:r>
            <a:r>
              <a:rPr lang="en-US" altLang="zh-TW" sz="1800" b="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/bootstrap/</a:t>
            </a:r>
            <a:r>
              <a:rPr lang="en-US" altLang="zh-TW" sz="1800" b="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thymeleaf</a:t>
            </a:r>
            <a:endParaRPr lang="en-US" altLang="zh-TW" sz="1800" b="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lvl="0"/>
            <a:endParaRPr lang="en-US" altLang="zh-CN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lvl="0"/>
            <a:r>
              <a:rPr lang="zh-TW" altLang="en-US" sz="1800" b="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测试框架：</a:t>
            </a:r>
            <a:r>
              <a:rPr lang="en-US" altLang="zh-TW" sz="1800" b="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Junit + </a:t>
            </a:r>
            <a:r>
              <a:rPr lang="en-US" altLang="zh-CN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SpringBoot</a:t>
            </a:r>
            <a:r>
              <a:rPr lang="en-US" altLang="zh-CN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Test</a:t>
            </a:r>
          </a:p>
          <a:p>
            <a:pPr lvl="0"/>
            <a:endParaRPr lang="en-US" altLang="zh-CN" sz="18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TW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测试流程</a:t>
            </a:r>
            <a:endParaRPr lang="en-US" altLang="zh-TW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zh-TW" altLang="en-US" sz="18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打包时自动运行后端测试</a:t>
            </a:r>
            <a:endParaRPr lang="en-US" altLang="zh-TW" sz="18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自动集成、部署之后结合前端进行测试</a:t>
            </a:r>
            <a:endParaRPr lang="zh-CN" altLang="en-US" sz="18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879014-129D-0C75-D81F-A8E7E2C1D4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119"/>
          <a:stretch/>
        </p:blipFill>
        <p:spPr>
          <a:xfrm>
            <a:off x="5167729" y="247734"/>
            <a:ext cx="6776412" cy="62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0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352615"/>
              </p:ext>
            </p:extLst>
          </p:nvPr>
        </p:nvGraphicFramePr>
        <p:xfrm>
          <a:off x="328085" y="247734"/>
          <a:ext cx="4547059" cy="1884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E56778B-1B10-AC58-979C-147491A73FF9}"/>
              </a:ext>
            </a:extLst>
          </p:cNvPr>
          <p:cNvSpPr txBox="1"/>
          <p:nvPr/>
        </p:nvSpPr>
        <p:spPr>
          <a:xfrm>
            <a:off x="292585" y="2543626"/>
            <a:ext cx="4627285" cy="399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TW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工具：</a:t>
            </a:r>
            <a:r>
              <a:rPr lang="en-US" altLang="zh-TW" sz="160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Github</a:t>
            </a:r>
            <a:r>
              <a:rPr lang="en-US" altLang="zh-TW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Action + Docker</a:t>
            </a:r>
          </a:p>
          <a:p>
            <a:pPr lvl="0"/>
            <a:endParaRPr lang="en-US" altLang="zh-CN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lvl="0">
              <a:lnSpc>
                <a:spcPct val="140000"/>
              </a:lnSpc>
            </a:pP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GitHub Actions 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是 </a:t>
            </a: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GitHub 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提供的一种持续集成和持续部署 </a:t>
            </a: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(CI/CD) 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服务，允许开发者直接在 </a:t>
            </a: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GitHub 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仓库中定义工作流，以自动化构建、测试和部署等任务。通过 </a:t>
            </a: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GitHub Actions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，开发者可以在代码库中创建 </a:t>
            </a: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`.</a:t>
            </a:r>
            <a:r>
              <a:rPr lang="en-US" altLang="zh-CN" sz="160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yml</a:t>
            </a:r>
            <a:r>
              <a:rPr lang="en-US" altLang="zh-CN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` </a:t>
            </a:r>
            <a:r>
              <a:rPr lang="zh-CN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文件，定义触发条件和任务步骤，从而实现自动化的开发流程。</a:t>
            </a:r>
            <a:endParaRPr lang="en-US" altLang="zh-CN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lvl="0">
              <a:lnSpc>
                <a:spcPct val="140000"/>
              </a:lnSpc>
            </a:pPr>
            <a:endParaRPr lang="en-US" altLang="zh-CN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lvl="0">
              <a:lnSpc>
                <a:spcPct val="140000"/>
              </a:lnSpc>
            </a:pPr>
            <a:r>
              <a:rPr lang="zh-TW" altLang="en-US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流程：</a:t>
            </a:r>
            <a:r>
              <a:rPr lang="en-US" altLang="zh-TW" sz="160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Github</a:t>
            </a:r>
            <a:r>
              <a:rPr lang="en-US" altLang="zh-TW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Action -&gt; Package -&gt; </a:t>
            </a:r>
            <a:r>
              <a:rPr lang="en-US" altLang="zh-TW" sz="160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Dockerhub</a:t>
            </a:r>
            <a:r>
              <a:rPr lang="en-US" altLang="zh-TW" sz="1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-&gt; Pull the Docker Image to server -&gt; Run in Docker Container</a:t>
            </a:r>
            <a:endParaRPr lang="zh-CN" altLang="en-US" sz="16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DA533A-7BA9-EF02-BD94-0F78A48A1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90" y="247734"/>
            <a:ext cx="6812526" cy="61281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6604FEE-CF8E-A071-9698-CE06E512658B}"/>
              </a:ext>
            </a:extLst>
          </p:cNvPr>
          <p:cNvSpPr/>
          <p:nvPr/>
        </p:nvSpPr>
        <p:spPr>
          <a:xfrm>
            <a:off x="5086890" y="1908313"/>
            <a:ext cx="1850623" cy="92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94944-7FA0-4B64-3FCD-44B726E50FD3}"/>
              </a:ext>
            </a:extLst>
          </p:cNvPr>
          <p:cNvSpPr/>
          <p:nvPr/>
        </p:nvSpPr>
        <p:spPr>
          <a:xfrm>
            <a:off x="5086889" y="3044687"/>
            <a:ext cx="2044437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32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/>
        </p:nvGraphicFramePr>
        <p:xfrm>
          <a:off x="328085" y="247734"/>
          <a:ext cx="4547059" cy="1884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A0EBCB4-69FB-0772-7C84-6541440552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691"/>
          <a:stretch/>
        </p:blipFill>
        <p:spPr>
          <a:xfrm>
            <a:off x="5454053" y="248107"/>
            <a:ext cx="5488145" cy="48904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826D4F-91D0-98D0-92F7-8A2E0303A18D}"/>
              </a:ext>
            </a:extLst>
          </p:cNvPr>
          <p:cNvSpPr txBox="1"/>
          <p:nvPr/>
        </p:nvSpPr>
        <p:spPr>
          <a:xfrm>
            <a:off x="9124121" y="1135942"/>
            <a:ext cx="169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Dockerfile</a:t>
            </a:r>
            <a:endParaRPr lang="zh-CN" altLang="en-US" dirty="0">
              <a:solidFill>
                <a:srgbClr val="FF000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C34716-30DA-2837-E1B9-0F9E6F8DFC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493"/>
          <a:stretch/>
        </p:blipFill>
        <p:spPr>
          <a:xfrm>
            <a:off x="328085" y="2355573"/>
            <a:ext cx="4762378" cy="41495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AEA50E-70CA-A484-C944-D5EE369490B0}"/>
              </a:ext>
            </a:extLst>
          </p:cNvPr>
          <p:cNvSpPr txBox="1"/>
          <p:nvPr/>
        </p:nvSpPr>
        <p:spPr>
          <a:xfrm>
            <a:off x="3044687" y="3244334"/>
            <a:ext cx="226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Docker Entry Point</a:t>
            </a:r>
            <a:endParaRPr lang="zh-CN" altLang="en-US" dirty="0">
              <a:solidFill>
                <a:srgbClr val="FF000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3300DCE-EA6C-24E1-EC8D-A31406B011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3592" r="26673"/>
          <a:stretch/>
        </p:blipFill>
        <p:spPr>
          <a:xfrm>
            <a:off x="5454053" y="5284983"/>
            <a:ext cx="5601956" cy="122017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CB55011-6B8B-D40A-BC0D-E422DB4C61CC}"/>
              </a:ext>
            </a:extLst>
          </p:cNvPr>
          <p:cNvSpPr/>
          <p:nvPr/>
        </p:nvSpPr>
        <p:spPr>
          <a:xfrm>
            <a:off x="5454053" y="5719970"/>
            <a:ext cx="2805364" cy="38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50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200025" y="238259"/>
            <a:ext cx="2971800" cy="1009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D1034B-40F2-4B44-9439-A176393004B4}"/>
              </a:ext>
            </a:extLst>
          </p:cNvPr>
          <p:cNvSpPr/>
          <p:nvPr/>
        </p:nvSpPr>
        <p:spPr>
          <a:xfrm>
            <a:off x="4714875" y="1033462"/>
            <a:ext cx="2524125" cy="2524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9E639A-3C36-40E6-AAC6-235A1DE6FE97}"/>
              </a:ext>
            </a:extLst>
          </p:cNvPr>
          <p:cNvSpPr txBox="1"/>
          <p:nvPr/>
        </p:nvSpPr>
        <p:spPr>
          <a:xfrm>
            <a:off x="5362574" y="1498223"/>
            <a:ext cx="187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FFFFFF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04</a:t>
            </a:r>
            <a:endParaRPr lang="zh-CN" altLang="en-US" sz="9600" dirty="0">
              <a:solidFill>
                <a:srgbClr val="FFFFF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C36786-843C-4EEC-933B-2B374B1D8CF2}"/>
              </a:ext>
            </a:extLst>
          </p:cNvPr>
          <p:cNvSpPr txBox="1"/>
          <p:nvPr/>
        </p:nvSpPr>
        <p:spPr>
          <a:xfrm>
            <a:off x="3667992" y="3964652"/>
            <a:ext cx="4660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现场演示</a:t>
            </a:r>
            <a:endParaRPr lang="zh-CN" altLang="en-US" sz="3200" b="1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B75C9E-CCF7-43BB-A3A3-D599455B3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21369" r="55013" b="61375"/>
          <a:stretch/>
        </p:blipFill>
        <p:spPr>
          <a:xfrm>
            <a:off x="4366577" y="5541268"/>
            <a:ext cx="3220720" cy="11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28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学生视角">
            <a:hlinkClick r:id="" action="ppaction://media"/>
            <a:extLst>
              <a:ext uri="{FF2B5EF4-FFF2-40B4-BE49-F238E27FC236}">
                <a16:creationId xmlns:a16="http://schemas.microsoft.com/office/drawing/2014/main" id="{9E0202B9-A752-08B4-51ED-7AA9C180B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660" y="405824"/>
            <a:ext cx="9674162" cy="60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管理员视角">
            <a:hlinkClick r:id="" action="ppaction://media"/>
            <a:extLst>
              <a:ext uri="{FF2B5EF4-FFF2-40B4-BE49-F238E27FC236}">
                <a16:creationId xmlns:a16="http://schemas.microsoft.com/office/drawing/2014/main" id="{FF010DD8-0C37-21C4-0655-1C5E2A51B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450" y="389697"/>
            <a:ext cx="9633667" cy="60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B94A5D-E7F2-4C21-ACFB-55BD0EF55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34" y="3035477"/>
            <a:ext cx="5151566" cy="38225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59A428-A809-4921-8C03-67C95E15526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43206" y="2365724"/>
            <a:ext cx="6486525" cy="1252538"/>
          </a:xfrm>
        </p:spPr>
        <p:txBody>
          <a:bodyPr>
            <a:noAutofit/>
          </a:bodyPr>
          <a:lstStyle/>
          <a:p>
            <a:r>
              <a:rPr lang="en-US" altLang="zh-TW" sz="66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Thanks</a:t>
            </a:r>
            <a:r>
              <a:rPr lang="zh-TW" altLang="en-US" sz="6600" b="1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！</a:t>
            </a:r>
            <a:endParaRPr lang="zh-CN" altLang="en-US" sz="6600" b="1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965626-BEBE-4DD7-A810-B4E7FBB75BBF}"/>
              </a:ext>
            </a:extLst>
          </p:cNvPr>
          <p:cNvSpPr/>
          <p:nvPr/>
        </p:nvSpPr>
        <p:spPr>
          <a:xfrm>
            <a:off x="0" y="0"/>
            <a:ext cx="15716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7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9220200" y="152400"/>
            <a:ext cx="2971800" cy="1009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9D10-D756-43DB-B10C-510439A39E41}"/>
              </a:ext>
            </a:extLst>
          </p:cNvPr>
          <p:cNvSpPr txBox="1"/>
          <p:nvPr/>
        </p:nvSpPr>
        <p:spPr>
          <a:xfrm>
            <a:off x="390525" y="152400"/>
            <a:ext cx="120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9752557"/>
              </p:ext>
            </p:extLst>
          </p:nvPr>
        </p:nvGraphicFramePr>
        <p:xfrm>
          <a:off x="2301875" y="850339"/>
          <a:ext cx="7150100" cy="4919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6936" y="5693563"/>
            <a:ext cx="3225064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ADDE88-E6AB-463F-92FB-C1CF43A1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2" y="0"/>
            <a:ext cx="1487553" cy="12863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5BF602-70E3-D064-4C2B-1D8B14AE8C1F}"/>
              </a:ext>
            </a:extLst>
          </p:cNvPr>
          <p:cNvSpPr txBox="1"/>
          <p:nvPr/>
        </p:nvSpPr>
        <p:spPr>
          <a:xfrm>
            <a:off x="632264" y="509305"/>
            <a:ext cx="752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Featur</a:t>
            </a:r>
            <a:r>
              <a:rPr lang="en-US" altLang="zh-TW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e – </a:t>
            </a:r>
            <a:r>
              <a:rPr lang="zh-TW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登录</a:t>
            </a:r>
            <a:r>
              <a:rPr lang="en-US" altLang="zh-TW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/</a:t>
            </a:r>
            <a:r>
              <a:rPr lang="zh-TW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预约</a:t>
            </a:r>
            <a:endParaRPr 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225EBA-A812-3B3A-0FF6-C84316560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4" y="1286285"/>
            <a:ext cx="6878871" cy="38952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3D0C3F-6891-1F78-7412-E507DF48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666" y="3233900"/>
            <a:ext cx="3749202" cy="30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ADDE88-E6AB-463F-92FB-C1CF43A1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2" y="0"/>
            <a:ext cx="1487553" cy="12863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5BF602-70E3-D064-4C2B-1D8B14AE8C1F}"/>
              </a:ext>
            </a:extLst>
          </p:cNvPr>
          <p:cNvSpPr txBox="1"/>
          <p:nvPr/>
        </p:nvSpPr>
        <p:spPr>
          <a:xfrm>
            <a:off x="632264" y="509305"/>
            <a:ext cx="752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Featur</a:t>
            </a:r>
            <a:r>
              <a:rPr lang="en-US" altLang="zh-TW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e – </a:t>
            </a:r>
            <a:r>
              <a:rPr lang="zh-TW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登录</a:t>
            </a:r>
            <a:r>
              <a:rPr lang="en-US" altLang="zh-TW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/</a:t>
            </a:r>
            <a:r>
              <a:rPr lang="zh-TW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预约</a:t>
            </a:r>
            <a:endParaRPr 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4CF81-3F87-417A-D96C-F722A9B8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4" y="1418720"/>
            <a:ext cx="7934100" cy="4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6D627F2-6340-B2DF-5D29-16004D4A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49" y="4647006"/>
            <a:ext cx="6986241" cy="17883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9D10-D756-43DB-B10C-510439A39E41}"/>
              </a:ext>
            </a:extLst>
          </p:cNvPr>
          <p:cNvSpPr txBox="1"/>
          <p:nvPr/>
        </p:nvSpPr>
        <p:spPr>
          <a:xfrm>
            <a:off x="390525" y="152400"/>
            <a:ext cx="120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624315"/>
              </p:ext>
            </p:extLst>
          </p:nvPr>
        </p:nvGraphicFramePr>
        <p:xfrm>
          <a:off x="542650" y="446684"/>
          <a:ext cx="6335227" cy="177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6936" y="5693563"/>
            <a:ext cx="3225064" cy="116443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472ECB7-7442-AFCB-F452-AF0D61B438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7632"/>
          <a:stretch/>
        </p:blipFill>
        <p:spPr>
          <a:xfrm>
            <a:off x="7284284" y="446684"/>
            <a:ext cx="3643790" cy="1820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7E92E7-6FC0-FC79-5D83-489B040C9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650" y="2692935"/>
            <a:ext cx="10408363" cy="245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9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9220200" y="152400"/>
            <a:ext cx="2971800" cy="1009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9D10-D756-43DB-B10C-510439A39E41}"/>
              </a:ext>
            </a:extLst>
          </p:cNvPr>
          <p:cNvSpPr txBox="1"/>
          <p:nvPr/>
        </p:nvSpPr>
        <p:spPr>
          <a:xfrm>
            <a:off x="390525" y="152400"/>
            <a:ext cx="120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0D8BB29-9B55-4231-A996-CC26D91B6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042531"/>
              </p:ext>
            </p:extLst>
          </p:nvPr>
        </p:nvGraphicFramePr>
        <p:xfrm>
          <a:off x="2301875" y="850339"/>
          <a:ext cx="7150100" cy="4919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C9BBE46-5565-4978-BAE0-DAB1A26C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6936" y="5693563"/>
            <a:ext cx="3225064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B99002-C05F-4E8F-8BF6-0A71E6FA4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4" t="41470" r="39141" b="40447"/>
          <a:stretch/>
        </p:blipFill>
        <p:spPr>
          <a:xfrm>
            <a:off x="8829675" y="343034"/>
            <a:ext cx="2971800" cy="10096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ADDE88-E6AB-463F-92FB-C1CF43A1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2" y="0"/>
            <a:ext cx="1487553" cy="12863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5BF602-70E3-D064-4C2B-1D8B14AE8C1F}"/>
              </a:ext>
            </a:extLst>
          </p:cNvPr>
          <p:cNvSpPr txBox="1"/>
          <p:nvPr/>
        </p:nvSpPr>
        <p:spPr>
          <a:xfrm>
            <a:off x="632264" y="509305"/>
            <a:ext cx="752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Featur</a:t>
            </a:r>
            <a:r>
              <a:rPr lang="en-US" altLang="zh-TW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e – </a:t>
            </a:r>
            <a:r>
              <a:rPr lang="zh-TW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预约管理</a:t>
            </a:r>
            <a:endParaRPr 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DF53A2-8866-D6A6-1A98-BC291FA2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4" y="1524906"/>
            <a:ext cx="8546610" cy="47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0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1393</Words>
  <Application>Microsoft Office PowerPoint</Application>
  <PresentationFormat>宽屏</PresentationFormat>
  <Paragraphs>187</Paragraphs>
  <Slides>36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方正宋刻本秀楷简体</vt:lpstr>
      <vt:lpstr>等线</vt:lpstr>
      <vt:lpstr>等线 Light</vt:lpstr>
      <vt:lpstr>Arial</vt:lpstr>
      <vt:lpstr>Office 主题​​</vt:lpstr>
      <vt:lpstr>软件过程管理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点击此处添加文本</dc:title>
  <dc:creator>吴 启</dc:creator>
  <cp:lastModifiedBy>Louis Borges</cp:lastModifiedBy>
  <cp:revision>167</cp:revision>
  <dcterms:created xsi:type="dcterms:W3CDTF">2022-03-26T14:30:36Z</dcterms:created>
  <dcterms:modified xsi:type="dcterms:W3CDTF">2024-06-13T05:15:37Z</dcterms:modified>
</cp:coreProperties>
</file>